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1" r:id="rId5"/>
    <p:sldId id="262" r:id="rId6"/>
    <p:sldId id="263" r:id="rId7"/>
    <p:sldId id="265" r:id="rId8"/>
    <p:sldId id="266" r:id="rId9"/>
    <p:sldId id="267" r:id="rId10"/>
    <p:sldId id="268"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I CHARAN" initials="K V" lastIdx="1" clrIdx="0">
    <p:extLst>
      <p:ext uri="{19B8F6BF-5375-455C-9EA6-DF929625EA0E}">
        <p15:presenceInfo xmlns:p15="http://schemas.microsoft.com/office/powerpoint/2012/main" userId="SAI CHAR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4E0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5" d="100"/>
          <a:sy n="75" d="100"/>
        </p:scale>
        <p:origin x="9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AD6642-DC37-472E-A60D-42271A12FF86}" type="doc">
      <dgm:prSet loTypeId="urn:microsoft.com/office/officeart/2005/8/layout/hierarchy3" loCatId="list" qsTypeId="urn:microsoft.com/office/officeart/2005/8/quickstyle/simple1" qsCatId="simple" csTypeId="urn:microsoft.com/office/officeart/2005/8/colors/accent0_3" csCatId="mainScheme" phldr="1"/>
      <dgm:spPr/>
      <dgm:t>
        <a:bodyPr/>
        <a:lstStyle/>
        <a:p>
          <a:endParaRPr lang="en-IN"/>
        </a:p>
      </dgm:t>
    </dgm:pt>
    <dgm:pt modelId="{5E275110-1BDE-426A-8107-902B608259C4}">
      <dgm:prSet/>
      <dgm:spPr/>
      <dgm:t>
        <a:bodyPr/>
        <a:lstStyle/>
        <a:p>
          <a:r>
            <a:rPr lang="en-US" b="1" dirty="0"/>
            <a:t>SAI CHA</a:t>
          </a:r>
          <a:r>
            <a:rPr lang="en-IN" b="1" dirty="0"/>
            <a:t>RAN KV</a:t>
          </a:r>
        </a:p>
        <a:p>
          <a:r>
            <a:rPr lang="en-IN" b="1" dirty="0"/>
            <a:t>-Lead</a:t>
          </a:r>
          <a:endParaRPr lang="en-IN" dirty="0"/>
        </a:p>
      </dgm:t>
    </dgm:pt>
    <dgm:pt modelId="{396E32B9-9DF6-4FCF-80A8-DD6A728D3BEE}" type="parTrans" cxnId="{8D129FCB-9838-4216-9808-5D67ED939DD3}">
      <dgm:prSet/>
      <dgm:spPr/>
      <dgm:t>
        <a:bodyPr/>
        <a:lstStyle/>
        <a:p>
          <a:endParaRPr lang="en-IN"/>
        </a:p>
      </dgm:t>
    </dgm:pt>
    <dgm:pt modelId="{F76FE9D0-E742-4283-8F53-A952464CF658}" type="sibTrans" cxnId="{8D129FCB-9838-4216-9808-5D67ED939DD3}">
      <dgm:prSet/>
      <dgm:spPr/>
      <dgm:t>
        <a:bodyPr/>
        <a:lstStyle/>
        <a:p>
          <a:endParaRPr lang="en-IN"/>
        </a:p>
      </dgm:t>
    </dgm:pt>
    <dgm:pt modelId="{F20A144A-98C2-44DF-98B5-92A656436827}">
      <dgm:prSet/>
      <dgm:spPr/>
      <dgm:t>
        <a:bodyPr/>
        <a:lstStyle/>
        <a:p>
          <a:r>
            <a:rPr lang="en-IN" b="1"/>
            <a:t>20191COM0092</a:t>
          </a:r>
          <a:endParaRPr lang="en-IN"/>
        </a:p>
      </dgm:t>
    </dgm:pt>
    <dgm:pt modelId="{FB0371EA-4F3F-41A8-89C4-39A477C71195}" type="parTrans" cxnId="{12C4F9DE-65EE-41AD-ABEA-569E9C0A6387}">
      <dgm:prSet/>
      <dgm:spPr/>
      <dgm:t>
        <a:bodyPr/>
        <a:lstStyle/>
        <a:p>
          <a:endParaRPr lang="en-IN"/>
        </a:p>
      </dgm:t>
    </dgm:pt>
    <dgm:pt modelId="{4B7241A9-4D73-452D-BB68-26C6CFECF2E1}" type="sibTrans" cxnId="{12C4F9DE-65EE-41AD-ABEA-569E9C0A6387}">
      <dgm:prSet/>
      <dgm:spPr/>
      <dgm:t>
        <a:bodyPr/>
        <a:lstStyle/>
        <a:p>
          <a:endParaRPr lang="en-IN"/>
        </a:p>
      </dgm:t>
    </dgm:pt>
    <dgm:pt modelId="{B37A424B-88B1-4E19-B4D9-2AA265914BA8}">
      <dgm:prSet custT="1"/>
      <dgm:spPr/>
      <dgm:t>
        <a:bodyPr/>
        <a:lstStyle/>
        <a:p>
          <a:r>
            <a:rPr lang="en-IN" sz="2000" b="1" dirty="0"/>
            <a:t>KEERTHAN ND</a:t>
          </a:r>
          <a:endParaRPr lang="en-IN" sz="1600" dirty="0"/>
        </a:p>
      </dgm:t>
    </dgm:pt>
    <dgm:pt modelId="{F71B4303-9D89-4A60-A09F-F7E43C3D694F}" type="parTrans" cxnId="{8EDC8E65-588D-477F-8B78-9EABC32A28E2}">
      <dgm:prSet/>
      <dgm:spPr/>
      <dgm:t>
        <a:bodyPr/>
        <a:lstStyle/>
        <a:p>
          <a:endParaRPr lang="en-IN"/>
        </a:p>
      </dgm:t>
    </dgm:pt>
    <dgm:pt modelId="{807BABA3-3C5C-4678-A588-D0C0D1A99786}" type="sibTrans" cxnId="{8EDC8E65-588D-477F-8B78-9EABC32A28E2}">
      <dgm:prSet/>
      <dgm:spPr/>
      <dgm:t>
        <a:bodyPr/>
        <a:lstStyle/>
        <a:p>
          <a:endParaRPr lang="en-IN"/>
        </a:p>
      </dgm:t>
    </dgm:pt>
    <dgm:pt modelId="{9AB7D6E0-A125-49B8-8119-313C1FB3E38E}">
      <dgm:prSet/>
      <dgm:spPr/>
      <dgm:t>
        <a:bodyPr/>
        <a:lstStyle/>
        <a:p>
          <a:r>
            <a:rPr lang="en-IN" b="1"/>
            <a:t>20191COM0098</a:t>
          </a:r>
          <a:endParaRPr lang="en-IN"/>
        </a:p>
      </dgm:t>
    </dgm:pt>
    <dgm:pt modelId="{37EE281A-128B-4135-975D-3810658577FE}" type="parTrans" cxnId="{30EA6062-1D63-4963-BF36-73D112D472CD}">
      <dgm:prSet/>
      <dgm:spPr/>
      <dgm:t>
        <a:bodyPr/>
        <a:lstStyle/>
        <a:p>
          <a:endParaRPr lang="en-IN"/>
        </a:p>
      </dgm:t>
    </dgm:pt>
    <dgm:pt modelId="{051B072B-DB52-4A29-8AA3-CEA17962F24E}" type="sibTrans" cxnId="{30EA6062-1D63-4963-BF36-73D112D472CD}">
      <dgm:prSet/>
      <dgm:spPr/>
      <dgm:t>
        <a:bodyPr/>
        <a:lstStyle/>
        <a:p>
          <a:endParaRPr lang="en-IN"/>
        </a:p>
      </dgm:t>
    </dgm:pt>
    <dgm:pt modelId="{0622EF16-B247-4F6B-8CED-90ED6F8C666B}">
      <dgm:prSet custT="1"/>
      <dgm:spPr/>
      <dgm:t>
        <a:bodyPr/>
        <a:lstStyle/>
        <a:p>
          <a:r>
            <a:rPr lang="en-IN" sz="1800" b="1" dirty="0"/>
            <a:t>B MANIKANTA LOKESH</a:t>
          </a:r>
          <a:endParaRPr lang="en-IN" sz="1800" dirty="0"/>
        </a:p>
      </dgm:t>
    </dgm:pt>
    <dgm:pt modelId="{90261676-0072-400F-812D-8FBAEB466D27}" type="parTrans" cxnId="{837694F2-9EFA-4412-9FB5-405A464D7691}">
      <dgm:prSet/>
      <dgm:spPr/>
      <dgm:t>
        <a:bodyPr/>
        <a:lstStyle/>
        <a:p>
          <a:endParaRPr lang="en-IN"/>
        </a:p>
      </dgm:t>
    </dgm:pt>
    <dgm:pt modelId="{CBF5EC9B-F18D-4F65-BC1A-62963652B27D}" type="sibTrans" cxnId="{837694F2-9EFA-4412-9FB5-405A464D7691}">
      <dgm:prSet/>
      <dgm:spPr/>
      <dgm:t>
        <a:bodyPr/>
        <a:lstStyle/>
        <a:p>
          <a:endParaRPr lang="en-IN"/>
        </a:p>
      </dgm:t>
    </dgm:pt>
    <dgm:pt modelId="{5AB34954-C476-4C65-9D1C-28FF6C262B9C}">
      <dgm:prSet/>
      <dgm:spPr/>
      <dgm:t>
        <a:bodyPr/>
        <a:lstStyle/>
        <a:p>
          <a:r>
            <a:rPr lang="en-IN" b="1"/>
            <a:t>20191COM0035</a:t>
          </a:r>
          <a:endParaRPr lang="en-IN"/>
        </a:p>
      </dgm:t>
    </dgm:pt>
    <dgm:pt modelId="{CB3F9FED-49A7-4A01-9A24-86D22ABB00F7}" type="parTrans" cxnId="{D7563725-303D-460A-B7F3-8C456FEB3E50}">
      <dgm:prSet/>
      <dgm:spPr/>
      <dgm:t>
        <a:bodyPr/>
        <a:lstStyle/>
        <a:p>
          <a:endParaRPr lang="en-IN"/>
        </a:p>
      </dgm:t>
    </dgm:pt>
    <dgm:pt modelId="{23EC5F56-9963-4D1A-BF8F-6F05F223E30B}" type="sibTrans" cxnId="{D7563725-303D-460A-B7F3-8C456FEB3E50}">
      <dgm:prSet/>
      <dgm:spPr/>
      <dgm:t>
        <a:bodyPr/>
        <a:lstStyle/>
        <a:p>
          <a:endParaRPr lang="en-IN"/>
        </a:p>
      </dgm:t>
    </dgm:pt>
    <dgm:pt modelId="{F1B6A388-0E95-4951-8874-A4843129642B}">
      <dgm:prSet/>
      <dgm:spPr/>
      <dgm:t>
        <a:bodyPr/>
        <a:lstStyle/>
        <a:p>
          <a:r>
            <a:rPr lang="en-IN" b="1" dirty="0"/>
            <a:t>D SRI SAI ABHIRAM</a:t>
          </a:r>
          <a:endParaRPr lang="en-IN" dirty="0"/>
        </a:p>
      </dgm:t>
    </dgm:pt>
    <dgm:pt modelId="{711CA97C-DE6A-477C-B418-6B93439D1CA7}" type="parTrans" cxnId="{30B70B16-F942-4871-8F2D-856E24569F20}">
      <dgm:prSet/>
      <dgm:spPr/>
      <dgm:t>
        <a:bodyPr/>
        <a:lstStyle/>
        <a:p>
          <a:endParaRPr lang="en-IN"/>
        </a:p>
      </dgm:t>
    </dgm:pt>
    <dgm:pt modelId="{BA52F7BC-DE70-4B6E-9AC7-05403375B2B8}" type="sibTrans" cxnId="{30B70B16-F942-4871-8F2D-856E24569F20}">
      <dgm:prSet/>
      <dgm:spPr/>
      <dgm:t>
        <a:bodyPr/>
        <a:lstStyle/>
        <a:p>
          <a:endParaRPr lang="en-IN"/>
        </a:p>
      </dgm:t>
    </dgm:pt>
    <dgm:pt modelId="{9B3AE318-EF7A-422C-84D7-648C82D4C06C}">
      <dgm:prSet/>
      <dgm:spPr/>
      <dgm:t>
        <a:bodyPr/>
        <a:lstStyle/>
        <a:p>
          <a:r>
            <a:rPr lang="en-IN" b="1"/>
            <a:t>20191COM0053</a:t>
          </a:r>
          <a:endParaRPr lang="en-IN"/>
        </a:p>
      </dgm:t>
    </dgm:pt>
    <dgm:pt modelId="{19ECE9EC-603D-482C-8735-6F935E57B1DB}" type="parTrans" cxnId="{9CED5E22-1014-4A3E-A760-1FAF46F93A82}">
      <dgm:prSet/>
      <dgm:spPr/>
      <dgm:t>
        <a:bodyPr/>
        <a:lstStyle/>
        <a:p>
          <a:endParaRPr lang="en-IN"/>
        </a:p>
      </dgm:t>
    </dgm:pt>
    <dgm:pt modelId="{EEBBAF76-D49E-44DA-A014-FDDF50B858DE}" type="sibTrans" cxnId="{9CED5E22-1014-4A3E-A760-1FAF46F93A82}">
      <dgm:prSet/>
      <dgm:spPr/>
      <dgm:t>
        <a:bodyPr/>
        <a:lstStyle/>
        <a:p>
          <a:endParaRPr lang="en-IN"/>
        </a:p>
      </dgm:t>
    </dgm:pt>
    <dgm:pt modelId="{6DDE6BAD-9655-4210-BF9C-EA38509C9676}">
      <dgm:prSet/>
      <dgm:spPr/>
      <dgm:t>
        <a:bodyPr/>
        <a:lstStyle/>
        <a:p>
          <a:r>
            <a:rPr lang="en-IN" b="1" dirty="0"/>
            <a:t>K GIFTY AMULYA</a:t>
          </a:r>
          <a:endParaRPr lang="en-IN" dirty="0"/>
        </a:p>
      </dgm:t>
    </dgm:pt>
    <dgm:pt modelId="{C0EF98FA-3BB2-4BFE-90E5-12A8AAA59470}" type="parTrans" cxnId="{A3CAD630-824B-4D2E-B009-D9EA1727C70E}">
      <dgm:prSet/>
      <dgm:spPr/>
      <dgm:t>
        <a:bodyPr/>
        <a:lstStyle/>
        <a:p>
          <a:endParaRPr lang="en-IN"/>
        </a:p>
      </dgm:t>
    </dgm:pt>
    <dgm:pt modelId="{5A2243A3-DCF5-4299-BFD2-58491EF9F9D0}" type="sibTrans" cxnId="{A3CAD630-824B-4D2E-B009-D9EA1727C70E}">
      <dgm:prSet/>
      <dgm:spPr/>
      <dgm:t>
        <a:bodyPr/>
        <a:lstStyle/>
        <a:p>
          <a:endParaRPr lang="en-IN"/>
        </a:p>
      </dgm:t>
    </dgm:pt>
    <dgm:pt modelId="{D08F16DC-6491-4DD9-803F-F98761699855}">
      <dgm:prSet/>
      <dgm:spPr/>
      <dgm:t>
        <a:bodyPr/>
        <a:lstStyle/>
        <a:p>
          <a:r>
            <a:rPr lang="en-IN" b="1"/>
            <a:t>20191COM0088</a:t>
          </a:r>
          <a:endParaRPr lang="en-IN"/>
        </a:p>
      </dgm:t>
    </dgm:pt>
    <dgm:pt modelId="{A7D9490A-350F-4563-8680-DA5FBE939E7A}" type="parTrans" cxnId="{2EB41A09-4768-45D2-AAC6-7C65A6F1D157}">
      <dgm:prSet/>
      <dgm:spPr/>
      <dgm:t>
        <a:bodyPr/>
        <a:lstStyle/>
        <a:p>
          <a:endParaRPr lang="en-IN"/>
        </a:p>
      </dgm:t>
    </dgm:pt>
    <dgm:pt modelId="{79D6E7E9-B79A-428E-8FA5-542E6E83425E}" type="sibTrans" cxnId="{2EB41A09-4768-45D2-AAC6-7C65A6F1D157}">
      <dgm:prSet/>
      <dgm:spPr/>
      <dgm:t>
        <a:bodyPr/>
        <a:lstStyle/>
        <a:p>
          <a:endParaRPr lang="en-IN"/>
        </a:p>
      </dgm:t>
    </dgm:pt>
    <dgm:pt modelId="{0D9B3B27-181D-4D24-8DA7-960FCAF2E749}">
      <dgm:prSet/>
      <dgm:spPr/>
      <dgm:t>
        <a:bodyPr/>
        <a:lstStyle/>
        <a:p>
          <a:r>
            <a:rPr lang="en-IN" b="1"/>
            <a:t>J BHUPATHI NARENDRA</a:t>
          </a:r>
          <a:endParaRPr lang="en-IN"/>
        </a:p>
      </dgm:t>
    </dgm:pt>
    <dgm:pt modelId="{0596F621-5EF0-49CF-8DE9-BEB18EAA28C1}" type="parTrans" cxnId="{E139CE21-E3B6-4635-8933-99FB2CA26C94}">
      <dgm:prSet/>
      <dgm:spPr/>
      <dgm:t>
        <a:bodyPr/>
        <a:lstStyle/>
        <a:p>
          <a:endParaRPr lang="en-IN"/>
        </a:p>
      </dgm:t>
    </dgm:pt>
    <dgm:pt modelId="{A7060719-5C13-47BF-9F01-92ED2CF2CBE4}" type="sibTrans" cxnId="{E139CE21-E3B6-4635-8933-99FB2CA26C94}">
      <dgm:prSet/>
      <dgm:spPr/>
      <dgm:t>
        <a:bodyPr/>
        <a:lstStyle/>
        <a:p>
          <a:endParaRPr lang="en-IN"/>
        </a:p>
      </dgm:t>
    </dgm:pt>
    <dgm:pt modelId="{F891AF20-2387-44B4-B634-0D61A59A0060}">
      <dgm:prSet/>
      <dgm:spPr/>
      <dgm:t>
        <a:bodyPr/>
        <a:lstStyle/>
        <a:p>
          <a:r>
            <a:rPr lang="en-IN" b="1"/>
            <a:t>20191COM0079 </a:t>
          </a:r>
          <a:endParaRPr lang="en-IN"/>
        </a:p>
      </dgm:t>
    </dgm:pt>
    <dgm:pt modelId="{5F32C3A7-1E99-4B75-A76A-9ECE109AA534}" type="parTrans" cxnId="{D1F28332-FC3A-48A2-AA0E-D344CFA0E26F}">
      <dgm:prSet/>
      <dgm:spPr/>
      <dgm:t>
        <a:bodyPr/>
        <a:lstStyle/>
        <a:p>
          <a:endParaRPr lang="en-IN"/>
        </a:p>
      </dgm:t>
    </dgm:pt>
    <dgm:pt modelId="{36D22D5B-E4EE-44BD-849F-DA657BE1D9E1}" type="sibTrans" cxnId="{D1F28332-FC3A-48A2-AA0E-D344CFA0E26F}">
      <dgm:prSet/>
      <dgm:spPr/>
      <dgm:t>
        <a:bodyPr/>
        <a:lstStyle/>
        <a:p>
          <a:endParaRPr lang="en-IN"/>
        </a:p>
      </dgm:t>
    </dgm:pt>
    <dgm:pt modelId="{CFBF3B85-FD3F-4157-A3D2-7244F40BE6C7}" type="pres">
      <dgm:prSet presAssocID="{FDAD6642-DC37-472E-A60D-42271A12FF86}" presName="diagram" presStyleCnt="0">
        <dgm:presLayoutVars>
          <dgm:chPref val="1"/>
          <dgm:dir/>
          <dgm:animOne val="branch"/>
          <dgm:animLvl val="lvl"/>
          <dgm:resizeHandles/>
        </dgm:presLayoutVars>
      </dgm:prSet>
      <dgm:spPr/>
    </dgm:pt>
    <dgm:pt modelId="{79E26295-F959-48DB-B609-B97E1A387016}" type="pres">
      <dgm:prSet presAssocID="{5E275110-1BDE-426A-8107-902B608259C4}" presName="root" presStyleCnt="0"/>
      <dgm:spPr/>
    </dgm:pt>
    <dgm:pt modelId="{CAB1905D-23B5-47D6-935B-71285CFDACE1}" type="pres">
      <dgm:prSet presAssocID="{5E275110-1BDE-426A-8107-902B608259C4}" presName="rootComposite" presStyleCnt="0"/>
      <dgm:spPr/>
    </dgm:pt>
    <dgm:pt modelId="{FD178A32-8CA6-4FC1-80A4-43CD11E34017}" type="pres">
      <dgm:prSet presAssocID="{5E275110-1BDE-426A-8107-902B608259C4}" presName="rootText" presStyleLbl="node1" presStyleIdx="0" presStyleCnt="6"/>
      <dgm:spPr/>
    </dgm:pt>
    <dgm:pt modelId="{77435912-1999-4DDC-A25E-4D726FA916DE}" type="pres">
      <dgm:prSet presAssocID="{5E275110-1BDE-426A-8107-902B608259C4}" presName="rootConnector" presStyleLbl="node1" presStyleIdx="0" presStyleCnt="6"/>
      <dgm:spPr/>
    </dgm:pt>
    <dgm:pt modelId="{39C995DA-A27D-48E4-9737-F3BE6C517114}" type="pres">
      <dgm:prSet presAssocID="{5E275110-1BDE-426A-8107-902B608259C4}" presName="childShape" presStyleCnt="0"/>
      <dgm:spPr/>
    </dgm:pt>
    <dgm:pt modelId="{204CD2DC-72B7-4DFE-AE2C-F5A668BFD463}" type="pres">
      <dgm:prSet presAssocID="{FB0371EA-4F3F-41A8-89C4-39A477C71195}" presName="Name13" presStyleLbl="parChTrans1D2" presStyleIdx="0" presStyleCnt="6"/>
      <dgm:spPr/>
    </dgm:pt>
    <dgm:pt modelId="{79FC8741-C193-4AB2-AF26-FE255CA492A4}" type="pres">
      <dgm:prSet presAssocID="{F20A144A-98C2-44DF-98B5-92A656436827}" presName="childText" presStyleLbl="bgAcc1" presStyleIdx="0" presStyleCnt="6">
        <dgm:presLayoutVars>
          <dgm:bulletEnabled val="1"/>
        </dgm:presLayoutVars>
      </dgm:prSet>
      <dgm:spPr/>
    </dgm:pt>
    <dgm:pt modelId="{04796CC2-6BD4-4D67-8363-29EA097A1DDD}" type="pres">
      <dgm:prSet presAssocID="{B37A424B-88B1-4E19-B4D9-2AA265914BA8}" presName="root" presStyleCnt="0"/>
      <dgm:spPr/>
    </dgm:pt>
    <dgm:pt modelId="{B6248995-134A-4E1D-AA94-0A78615FBBDE}" type="pres">
      <dgm:prSet presAssocID="{B37A424B-88B1-4E19-B4D9-2AA265914BA8}" presName="rootComposite" presStyleCnt="0"/>
      <dgm:spPr/>
    </dgm:pt>
    <dgm:pt modelId="{9DAD2953-CC39-4D10-976C-78410DA7B4EA}" type="pres">
      <dgm:prSet presAssocID="{B37A424B-88B1-4E19-B4D9-2AA265914BA8}" presName="rootText" presStyleLbl="node1" presStyleIdx="1" presStyleCnt="6"/>
      <dgm:spPr/>
    </dgm:pt>
    <dgm:pt modelId="{DD723DB6-9557-4A2A-948E-FBDD14817807}" type="pres">
      <dgm:prSet presAssocID="{B37A424B-88B1-4E19-B4D9-2AA265914BA8}" presName="rootConnector" presStyleLbl="node1" presStyleIdx="1" presStyleCnt="6"/>
      <dgm:spPr/>
    </dgm:pt>
    <dgm:pt modelId="{F2E62BC5-072B-4D3A-8DC4-3B5E66D46862}" type="pres">
      <dgm:prSet presAssocID="{B37A424B-88B1-4E19-B4D9-2AA265914BA8}" presName="childShape" presStyleCnt="0"/>
      <dgm:spPr/>
    </dgm:pt>
    <dgm:pt modelId="{9ED810B1-86EB-4C21-8EC5-4C596DE7FC57}" type="pres">
      <dgm:prSet presAssocID="{37EE281A-128B-4135-975D-3810658577FE}" presName="Name13" presStyleLbl="parChTrans1D2" presStyleIdx="1" presStyleCnt="6"/>
      <dgm:spPr/>
    </dgm:pt>
    <dgm:pt modelId="{AFDE3834-A74B-4DC5-A062-FC8E3BCDF686}" type="pres">
      <dgm:prSet presAssocID="{9AB7D6E0-A125-49B8-8119-313C1FB3E38E}" presName="childText" presStyleLbl="bgAcc1" presStyleIdx="1" presStyleCnt="6">
        <dgm:presLayoutVars>
          <dgm:bulletEnabled val="1"/>
        </dgm:presLayoutVars>
      </dgm:prSet>
      <dgm:spPr/>
    </dgm:pt>
    <dgm:pt modelId="{336E8CA6-E412-42B5-9B28-B915A56FC049}" type="pres">
      <dgm:prSet presAssocID="{0622EF16-B247-4F6B-8CED-90ED6F8C666B}" presName="root" presStyleCnt="0"/>
      <dgm:spPr/>
    </dgm:pt>
    <dgm:pt modelId="{93FBDB95-B6F1-4FD6-8EFB-8B3DE3CDD1D3}" type="pres">
      <dgm:prSet presAssocID="{0622EF16-B247-4F6B-8CED-90ED6F8C666B}" presName="rootComposite" presStyleCnt="0"/>
      <dgm:spPr/>
    </dgm:pt>
    <dgm:pt modelId="{52539E90-21C5-4FBF-9E75-9A4E71767C59}" type="pres">
      <dgm:prSet presAssocID="{0622EF16-B247-4F6B-8CED-90ED6F8C666B}" presName="rootText" presStyleLbl="node1" presStyleIdx="2" presStyleCnt="6"/>
      <dgm:spPr/>
    </dgm:pt>
    <dgm:pt modelId="{05C3C7A6-B687-452F-B747-42D50B879A62}" type="pres">
      <dgm:prSet presAssocID="{0622EF16-B247-4F6B-8CED-90ED6F8C666B}" presName="rootConnector" presStyleLbl="node1" presStyleIdx="2" presStyleCnt="6"/>
      <dgm:spPr/>
    </dgm:pt>
    <dgm:pt modelId="{B5196569-7766-49AE-85BF-B9D259800314}" type="pres">
      <dgm:prSet presAssocID="{0622EF16-B247-4F6B-8CED-90ED6F8C666B}" presName="childShape" presStyleCnt="0"/>
      <dgm:spPr/>
    </dgm:pt>
    <dgm:pt modelId="{268D90A5-AE99-4CDB-83A8-FA59B4C38189}" type="pres">
      <dgm:prSet presAssocID="{CB3F9FED-49A7-4A01-9A24-86D22ABB00F7}" presName="Name13" presStyleLbl="parChTrans1D2" presStyleIdx="2" presStyleCnt="6"/>
      <dgm:spPr/>
    </dgm:pt>
    <dgm:pt modelId="{94600B3D-3B38-44D5-8F42-BAC95A039CC1}" type="pres">
      <dgm:prSet presAssocID="{5AB34954-C476-4C65-9D1C-28FF6C262B9C}" presName="childText" presStyleLbl="bgAcc1" presStyleIdx="2" presStyleCnt="6">
        <dgm:presLayoutVars>
          <dgm:bulletEnabled val="1"/>
        </dgm:presLayoutVars>
      </dgm:prSet>
      <dgm:spPr/>
    </dgm:pt>
    <dgm:pt modelId="{A9DD15C0-F1A7-417C-92D7-BB9CBC8FD486}" type="pres">
      <dgm:prSet presAssocID="{F1B6A388-0E95-4951-8874-A4843129642B}" presName="root" presStyleCnt="0"/>
      <dgm:spPr/>
    </dgm:pt>
    <dgm:pt modelId="{D6079145-8280-435E-A7FE-BFBD5382574A}" type="pres">
      <dgm:prSet presAssocID="{F1B6A388-0E95-4951-8874-A4843129642B}" presName="rootComposite" presStyleCnt="0"/>
      <dgm:spPr/>
    </dgm:pt>
    <dgm:pt modelId="{A1742376-C1F2-42C4-B0C6-949B93A119C0}" type="pres">
      <dgm:prSet presAssocID="{F1B6A388-0E95-4951-8874-A4843129642B}" presName="rootText" presStyleLbl="node1" presStyleIdx="3" presStyleCnt="6"/>
      <dgm:spPr/>
    </dgm:pt>
    <dgm:pt modelId="{CD57A143-B619-4F97-BE15-733D5080D6EC}" type="pres">
      <dgm:prSet presAssocID="{F1B6A388-0E95-4951-8874-A4843129642B}" presName="rootConnector" presStyleLbl="node1" presStyleIdx="3" presStyleCnt="6"/>
      <dgm:spPr/>
    </dgm:pt>
    <dgm:pt modelId="{CD4904EE-6FF7-471F-BEF6-80A96A286E54}" type="pres">
      <dgm:prSet presAssocID="{F1B6A388-0E95-4951-8874-A4843129642B}" presName="childShape" presStyleCnt="0"/>
      <dgm:spPr/>
    </dgm:pt>
    <dgm:pt modelId="{BEFE0B4B-E61C-4D4D-A2BA-147BBC93F10B}" type="pres">
      <dgm:prSet presAssocID="{19ECE9EC-603D-482C-8735-6F935E57B1DB}" presName="Name13" presStyleLbl="parChTrans1D2" presStyleIdx="3" presStyleCnt="6"/>
      <dgm:spPr/>
    </dgm:pt>
    <dgm:pt modelId="{DAC03E5D-98C1-424F-B6B5-5E9E2DD93617}" type="pres">
      <dgm:prSet presAssocID="{9B3AE318-EF7A-422C-84D7-648C82D4C06C}" presName="childText" presStyleLbl="bgAcc1" presStyleIdx="3" presStyleCnt="6">
        <dgm:presLayoutVars>
          <dgm:bulletEnabled val="1"/>
        </dgm:presLayoutVars>
      </dgm:prSet>
      <dgm:spPr/>
    </dgm:pt>
    <dgm:pt modelId="{BDD19F1F-596A-442C-98C4-73675231243A}" type="pres">
      <dgm:prSet presAssocID="{6DDE6BAD-9655-4210-BF9C-EA38509C9676}" presName="root" presStyleCnt="0"/>
      <dgm:spPr/>
    </dgm:pt>
    <dgm:pt modelId="{861CE24C-1D45-4CA1-BC51-1F30379EE535}" type="pres">
      <dgm:prSet presAssocID="{6DDE6BAD-9655-4210-BF9C-EA38509C9676}" presName="rootComposite" presStyleCnt="0"/>
      <dgm:spPr/>
    </dgm:pt>
    <dgm:pt modelId="{4C450312-41BE-491E-9EEC-9C52703172CA}" type="pres">
      <dgm:prSet presAssocID="{6DDE6BAD-9655-4210-BF9C-EA38509C9676}" presName="rootText" presStyleLbl="node1" presStyleIdx="4" presStyleCnt="6"/>
      <dgm:spPr/>
    </dgm:pt>
    <dgm:pt modelId="{40060169-5E0B-4D32-B33F-552162ED040B}" type="pres">
      <dgm:prSet presAssocID="{6DDE6BAD-9655-4210-BF9C-EA38509C9676}" presName="rootConnector" presStyleLbl="node1" presStyleIdx="4" presStyleCnt="6"/>
      <dgm:spPr/>
    </dgm:pt>
    <dgm:pt modelId="{30A18E34-5323-492F-9D8E-EEE809F495E5}" type="pres">
      <dgm:prSet presAssocID="{6DDE6BAD-9655-4210-BF9C-EA38509C9676}" presName="childShape" presStyleCnt="0"/>
      <dgm:spPr/>
    </dgm:pt>
    <dgm:pt modelId="{52DD117A-0D41-4A84-BF49-11C1A2B7F8E6}" type="pres">
      <dgm:prSet presAssocID="{A7D9490A-350F-4563-8680-DA5FBE939E7A}" presName="Name13" presStyleLbl="parChTrans1D2" presStyleIdx="4" presStyleCnt="6"/>
      <dgm:spPr/>
    </dgm:pt>
    <dgm:pt modelId="{48BDE035-2CD0-4F89-9627-ED49EBCB60C4}" type="pres">
      <dgm:prSet presAssocID="{D08F16DC-6491-4DD9-803F-F98761699855}" presName="childText" presStyleLbl="bgAcc1" presStyleIdx="4" presStyleCnt="6">
        <dgm:presLayoutVars>
          <dgm:bulletEnabled val="1"/>
        </dgm:presLayoutVars>
      </dgm:prSet>
      <dgm:spPr/>
    </dgm:pt>
    <dgm:pt modelId="{D374F7BC-6EEA-419A-A7C6-2C427E998124}" type="pres">
      <dgm:prSet presAssocID="{0D9B3B27-181D-4D24-8DA7-960FCAF2E749}" presName="root" presStyleCnt="0"/>
      <dgm:spPr/>
    </dgm:pt>
    <dgm:pt modelId="{EC0029EC-DFF7-44CA-BCAB-0ED76401ACA9}" type="pres">
      <dgm:prSet presAssocID="{0D9B3B27-181D-4D24-8DA7-960FCAF2E749}" presName="rootComposite" presStyleCnt="0"/>
      <dgm:spPr/>
    </dgm:pt>
    <dgm:pt modelId="{A02549DB-3E40-41C7-8DC7-0B4BEDD49BB6}" type="pres">
      <dgm:prSet presAssocID="{0D9B3B27-181D-4D24-8DA7-960FCAF2E749}" presName="rootText" presStyleLbl="node1" presStyleIdx="5" presStyleCnt="6"/>
      <dgm:spPr/>
    </dgm:pt>
    <dgm:pt modelId="{8FB673C8-99F6-47B4-872E-37543FF5AE18}" type="pres">
      <dgm:prSet presAssocID="{0D9B3B27-181D-4D24-8DA7-960FCAF2E749}" presName="rootConnector" presStyleLbl="node1" presStyleIdx="5" presStyleCnt="6"/>
      <dgm:spPr/>
    </dgm:pt>
    <dgm:pt modelId="{BE846F25-43E8-43C4-BD13-2395B4761BC5}" type="pres">
      <dgm:prSet presAssocID="{0D9B3B27-181D-4D24-8DA7-960FCAF2E749}" presName="childShape" presStyleCnt="0"/>
      <dgm:spPr/>
    </dgm:pt>
    <dgm:pt modelId="{9B9796A5-8F2D-4F1B-B2BD-59AA544CEB73}" type="pres">
      <dgm:prSet presAssocID="{5F32C3A7-1E99-4B75-A76A-9ECE109AA534}" presName="Name13" presStyleLbl="parChTrans1D2" presStyleIdx="5" presStyleCnt="6"/>
      <dgm:spPr/>
    </dgm:pt>
    <dgm:pt modelId="{1C2679DA-1747-40F9-B324-70D396954237}" type="pres">
      <dgm:prSet presAssocID="{F891AF20-2387-44B4-B634-0D61A59A0060}" presName="childText" presStyleLbl="bgAcc1" presStyleIdx="5" presStyleCnt="6">
        <dgm:presLayoutVars>
          <dgm:bulletEnabled val="1"/>
        </dgm:presLayoutVars>
      </dgm:prSet>
      <dgm:spPr/>
    </dgm:pt>
  </dgm:ptLst>
  <dgm:cxnLst>
    <dgm:cxn modelId="{CB164807-814E-449B-8226-424C6AAD9A6A}" type="presOf" srcId="{5E275110-1BDE-426A-8107-902B608259C4}" destId="{77435912-1999-4DDC-A25E-4D726FA916DE}" srcOrd="1" destOrd="0" presId="urn:microsoft.com/office/officeart/2005/8/layout/hierarchy3"/>
    <dgm:cxn modelId="{2EB41A09-4768-45D2-AAC6-7C65A6F1D157}" srcId="{6DDE6BAD-9655-4210-BF9C-EA38509C9676}" destId="{D08F16DC-6491-4DD9-803F-F98761699855}" srcOrd="0" destOrd="0" parTransId="{A7D9490A-350F-4563-8680-DA5FBE939E7A}" sibTransId="{79D6E7E9-B79A-428E-8FA5-542E6E83425E}"/>
    <dgm:cxn modelId="{30B70B16-F942-4871-8F2D-856E24569F20}" srcId="{FDAD6642-DC37-472E-A60D-42271A12FF86}" destId="{F1B6A388-0E95-4951-8874-A4843129642B}" srcOrd="3" destOrd="0" parTransId="{711CA97C-DE6A-477C-B418-6B93439D1CA7}" sibTransId="{BA52F7BC-DE70-4B6E-9AC7-05403375B2B8}"/>
    <dgm:cxn modelId="{F4CF2E1F-92B1-4BED-8C46-CF2830051917}" type="presOf" srcId="{6DDE6BAD-9655-4210-BF9C-EA38509C9676}" destId="{40060169-5E0B-4D32-B33F-552162ED040B}" srcOrd="1" destOrd="0" presId="urn:microsoft.com/office/officeart/2005/8/layout/hierarchy3"/>
    <dgm:cxn modelId="{1AC56C1F-7AC6-402D-B608-CA80FDB9BF38}" type="presOf" srcId="{F1B6A388-0E95-4951-8874-A4843129642B}" destId="{A1742376-C1F2-42C4-B0C6-949B93A119C0}" srcOrd="0" destOrd="0" presId="urn:microsoft.com/office/officeart/2005/8/layout/hierarchy3"/>
    <dgm:cxn modelId="{E139CE21-E3B6-4635-8933-99FB2CA26C94}" srcId="{FDAD6642-DC37-472E-A60D-42271A12FF86}" destId="{0D9B3B27-181D-4D24-8DA7-960FCAF2E749}" srcOrd="5" destOrd="0" parTransId="{0596F621-5EF0-49CF-8DE9-BEB18EAA28C1}" sibTransId="{A7060719-5C13-47BF-9F01-92ED2CF2CBE4}"/>
    <dgm:cxn modelId="{9CED5E22-1014-4A3E-A760-1FAF46F93A82}" srcId="{F1B6A388-0E95-4951-8874-A4843129642B}" destId="{9B3AE318-EF7A-422C-84D7-648C82D4C06C}" srcOrd="0" destOrd="0" parTransId="{19ECE9EC-603D-482C-8735-6F935E57B1DB}" sibTransId="{EEBBAF76-D49E-44DA-A014-FDDF50B858DE}"/>
    <dgm:cxn modelId="{00E49A22-E33D-42C3-8CB6-E63ECDF6E440}" type="presOf" srcId="{9AB7D6E0-A125-49B8-8119-313C1FB3E38E}" destId="{AFDE3834-A74B-4DC5-A062-FC8E3BCDF686}" srcOrd="0" destOrd="0" presId="urn:microsoft.com/office/officeart/2005/8/layout/hierarchy3"/>
    <dgm:cxn modelId="{D7563725-303D-460A-B7F3-8C456FEB3E50}" srcId="{0622EF16-B247-4F6B-8CED-90ED6F8C666B}" destId="{5AB34954-C476-4C65-9D1C-28FF6C262B9C}" srcOrd="0" destOrd="0" parTransId="{CB3F9FED-49A7-4A01-9A24-86D22ABB00F7}" sibTransId="{23EC5F56-9963-4D1A-BF8F-6F05F223E30B}"/>
    <dgm:cxn modelId="{E940AA27-36C8-43BB-ADFB-57885AA2F098}" type="presOf" srcId="{0D9B3B27-181D-4D24-8DA7-960FCAF2E749}" destId="{A02549DB-3E40-41C7-8DC7-0B4BEDD49BB6}" srcOrd="0" destOrd="0" presId="urn:microsoft.com/office/officeart/2005/8/layout/hierarchy3"/>
    <dgm:cxn modelId="{C8F7C82E-49BA-40E6-A376-DFFCB3C2B480}" type="presOf" srcId="{0D9B3B27-181D-4D24-8DA7-960FCAF2E749}" destId="{8FB673C8-99F6-47B4-872E-37543FF5AE18}" srcOrd="1" destOrd="0" presId="urn:microsoft.com/office/officeart/2005/8/layout/hierarchy3"/>
    <dgm:cxn modelId="{A3CAD630-824B-4D2E-B009-D9EA1727C70E}" srcId="{FDAD6642-DC37-472E-A60D-42271A12FF86}" destId="{6DDE6BAD-9655-4210-BF9C-EA38509C9676}" srcOrd="4" destOrd="0" parTransId="{C0EF98FA-3BB2-4BFE-90E5-12A8AAA59470}" sibTransId="{5A2243A3-DCF5-4299-BFD2-58491EF9F9D0}"/>
    <dgm:cxn modelId="{D1F28332-FC3A-48A2-AA0E-D344CFA0E26F}" srcId="{0D9B3B27-181D-4D24-8DA7-960FCAF2E749}" destId="{F891AF20-2387-44B4-B634-0D61A59A0060}" srcOrd="0" destOrd="0" parTransId="{5F32C3A7-1E99-4B75-A76A-9ECE109AA534}" sibTransId="{36D22D5B-E4EE-44BD-849F-DA657BE1D9E1}"/>
    <dgm:cxn modelId="{15C3CC39-2118-4CA1-A9AE-94338E30B258}" type="presOf" srcId="{CB3F9FED-49A7-4A01-9A24-86D22ABB00F7}" destId="{268D90A5-AE99-4CDB-83A8-FA59B4C38189}" srcOrd="0" destOrd="0" presId="urn:microsoft.com/office/officeart/2005/8/layout/hierarchy3"/>
    <dgm:cxn modelId="{662FBA3B-0EF1-4719-BCC8-A5FB228FF0E5}" type="presOf" srcId="{37EE281A-128B-4135-975D-3810658577FE}" destId="{9ED810B1-86EB-4C21-8EC5-4C596DE7FC57}" srcOrd="0" destOrd="0" presId="urn:microsoft.com/office/officeart/2005/8/layout/hierarchy3"/>
    <dgm:cxn modelId="{259A9E5E-6F9C-4EF6-9823-C4C6CDCFE244}" type="presOf" srcId="{6DDE6BAD-9655-4210-BF9C-EA38509C9676}" destId="{4C450312-41BE-491E-9EEC-9C52703172CA}" srcOrd="0" destOrd="0" presId="urn:microsoft.com/office/officeart/2005/8/layout/hierarchy3"/>
    <dgm:cxn modelId="{30EA6062-1D63-4963-BF36-73D112D472CD}" srcId="{B37A424B-88B1-4E19-B4D9-2AA265914BA8}" destId="{9AB7D6E0-A125-49B8-8119-313C1FB3E38E}" srcOrd="0" destOrd="0" parTransId="{37EE281A-128B-4135-975D-3810658577FE}" sibTransId="{051B072B-DB52-4A29-8AA3-CEA17962F24E}"/>
    <dgm:cxn modelId="{8EDC8E65-588D-477F-8B78-9EABC32A28E2}" srcId="{FDAD6642-DC37-472E-A60D-42271A12FF86}" destId="{B37A424B-88B1-4E19-B4D9-2AA265914BA8}" srcOrd="1" destOrd="0" parTransId="{F71B4303-9D89-4A60-A09F-F7E43C3D694F}" sibTransId="{807BABA3-3C5C-4678-A588-D0C0D1A99786}"/>
    <dgm:cxn modelId="{77DBD06D-11C3-4B68-8DE0-215C9FDEE664}" type="presOf" srcId="{9B3AE318-EF7A-422C-84D7-648C82D4C06C}" destId="{DAC03E5D-98C1-424F-B6B5-5E9E2DD93617}" srcOrd="0" destOrd="0" presId="urn:microsoft.com/office/officeart/2005/8/layout/hierarchy3"/>
    <dgm:cxn modelId="{98CE1551-2E52-4E1A-AC13-EE00BC0FC8C2}" type="presOf" srcId="{0622EF16-B247-4F6B-8CED-90ED6F8C666B}" destId="{52539E90-21C5-4FBF-9E75-9A4E71767C59}" srcOrd="0" destOrd="0" presId="urn:microsoft.com/office/officeart/2005/8/layout/hierarchy3"/>
    <dgm:cxn modelId="{DC238175-7FBC-4F59-8841-861EDC95E9A3}" type="presOf" srcId="{F20A144A-98C2-44DF-98B5-92A656436827}" destId="{79FC8741-C193-4AB2-AF26-FE255CA492A4}" srcOrd="0" destOrd="0" presId="urn:microsoft.com/office/officeart/2005/8/layout/hierarchy3"/>
    <dgm:cxn modelId="{59380558-39EC-4731-9F6D-6413FAA81608}" type="presOf" srcId="{B37A424B-88B1-4E19-B4D9-2AA265914BA8}" destId="{9DAD2953-CC39-4D10-976C-78410DA7B4EA}" srcOrd="0" destOrd="0" presId="urn:microsoft.com/office/officeart/2005/8/layout/hierarchy3"/>
    <dgm:cxn modelId="{DF0DC759-1723-4848-AC82-658D0F98F8CC}" type="presOf" srcId="{F891AF20-2387-44B4-B634-0D61A59A0060}" destId="{1C2679DA-1747-40F9-B324-70D396954237}" srcOrd="0" destOrd="0" presId="urn:microsoft.com/office/officeart/2005/8/layout/hierarchy3"/>
    <dgm:cxn modelId="{5D1D828D-9E46-4FDA-9760-364AB6BFCB7B}" type="presOf" srcId="{5F32C3A7-1E99-4B75-A76A-9ECE109AA534}" destId="{9B9796A5-8F2D-4F1B-B2BD-59AA544CEB73}" srcOrd="0" destOrd="0" presId="urn:microsoft.com/office/officeart/2005/8/layout/hierarchy3"/>
    <dgm:cxn modelId="{CD8AC98F-0EBD-46FE-8E0F-EFA8A6C6A408}" type="presOf" srcId="{0622EF16-B247-4F6B-8CED-90ED6F8C666B}" destId="{05C3C7A6-B687-452F-B747-42D50B879A62}" srcOrd="1" destOrd="0" presId="urn:microsoft.com/office/officeart/2005/8/layout/hierarchy3"/>
    <dgm:cxn modelId="{F41D2494-654B-4122-9E5E-04A429038A7D}" type="presOf" srcId="{19ECE9EC-603D-482C-8735-6F935E57B1DB}" destId="{BEFE0B4B-E61C-4D4D-A2BA-147BBC93F10B}" srcOrd="0" destOrd="0" presId="urn:microsoft.com/office/officeart/2005/8/layout/hierarchy3"/>
    <dgm:cxn modelId="{1F8457A6-1D98-45CA-AF7C-4C65E8D7E804}" type="presOf" srcId="{5E275110-1BDE-426A-8107-902B608259C4}" destId="{FD178A32-8CA6-4FC1-80A4-43CD11E34017}" srcOrd="0" destOrd="0" presId="urn:microsoft.com/office/officeart/2005/8/layout/hierarchy3"/>
    <dgm:cxn modelId="{BCE6DFA8-F4B3-4C23-AB7A-8C5556B769E8}" type="presOf" srcId="{5AB34954-C476-4C65-9D1C-28FF6C262B9C}" destId="{94600B3D-3B38-44D5-8F42-BAC95A039CC1}" srcOrd="0" destOrd="0" presId="urn:microsoft.com/office/officeart/2005/8/layout/hierarchy3"/>
    <dgm:cxn modelId="{88620BB0-52BD-42B0-A4C5-14A967B59A65}" type="presOf" srcId="{FDAD6642-DC37-472E-A60D-42271A12FF86}" destId="{CFBF3B85-FD3F-4157-A3D2-7244F40BE6C7}" srcOrd="0" destOrd="0" presId="urn:microsoft.com/office/officeart/2005/8/layout/hierarchy3"/>
    <dgm:cxn modelId="{614FB1B2-E485-410F-878A-82AAF10CEABB}" type="presOf" srcId="{B37A424B-88B1-4E19-B4D9-2AA265914BA8}" destId="{DD723DB6-9557-4A2A-948E-FBDD14817807}" srcOrd="1" destOrd="0" presId="urn:microsoft.com/office/officeart/2005/8/layout/hierarchy3"/>
    <dgm:cxn modelId="{0C4F75BB-0174-4B8C-9D79-3AA531AD2A48}" type="presOf" srcId="{FB0371EA-4F3F-41A8-89C4-39A477C71195}" destId="{204CD2DC-72B7-4DFE-AE2C-F5A668BFD463}" srcOrd="0" destOrd="0" presId="urn:microsoft.com/office/officeart/2005/8/layout/hierarchy3"/>
    <dgm:cxn modelId="{8D129FCB-9838-4216-9808-5D67ED939DD3}" srcId="{FDAD6642-DC37-472E-A60D-42271A12FF86}" destId="{5E275110-1BDE-426A-8107-902B608259C4}" srcOrd="0" destOrd="0" parTransId="{396E32B9-9DF6-4FCF-80A8-DD6A728D3BEE}" sibTransId="{F76FE9D0-E742-4283-8F53-A952464CF658}"/>
    <dgm:cxn modelId="{12C4F9DE-65EE-41AD-ABEA-569E9C0A6387}" srcId="{5E275110-1BDE-426A-8107-902B608259C4}" destId="{F20A144A-98C2-44DF-98B5-92A656436827}" srcOrd="0" destOrd="0" parTransId="{FB0371EA-4F3F-41A8-89C4-39A477C71195}" sibTransId="{4B7241A9-4D73-452D-BB68-26C6CFECF2E1}"/>
    <dgm:cxn modelId="{448DC2E0-A82B-4275-8A3D-C27A4AAB45C8}" type="presOf" srcId="{F1B6A388-0E95-4951-8874-A4843129642B}" destId="{CD57A143-B619-4F97-BE15-733D5080D6EC}" srcOrd="1" destOrd="0" presId="urn:microsoft.com/office/officeart/2005/8/layout/hierarchy3"/>
    <dgm:cxn modelId="{837694F2-9EFA-4412-9FB5-405A464D7691}" srcId="{FDAD6642-DC37-472E-A60D-42271A12FF86}" destId="{0622EF16-B247-4F6B-8CED-90ED6F8C666B}" srcOrd="2" destOrd="0" parTransId="{90261676-0072-400F-812D-8FBAEB466D27}" sibTransId="{CBF5EC9B-F18D-4F65-BC1A-62963652B27D}"/>
    <dgm:cxn modelId="{60F38EF5-D0E8-4CE0-A7D9-F39E1A544B6A}" type="presOf" srcId="{D08F16DC-6491-4DD9-803F-F98761699855}" destId="{48BDE035-2CD0-4F89-9627-ED49EBCB60C4}" srcOrd="0" destOrd="0" presId="urn:microsoft.com/office/officeart/2005/8/layout/hierarchy3"/>
    <dgm:cxn modelId="{D6A42FFB-3C72-45FF-83F3-9160C8C3BE57}" type="presOf" srcId="{A7D9490A-350F-4563-8680-DA5FBE939E7A}" destId="{52DD117A-0D41-4A84-BF49-11C1A2B7F8E6}" srcOrd="0" destOrd="0" presId="urn:microsoft.com/office/officeart/2005/8/layout/hierarchy3"/>
    <dgm:cxn modelId="{78121AE5-D6F9-4635-AF19-59A21935ACFF}" type="presParOf" srcId="{CFBF3B85-FD3F-4157-A3D2-7244F40BE6C7}" destId="{79E26295-F959-48DB-B609-B97E1A387016}" srcOrd="0" destOrd="0" presId="urn:microsoft.com/office/officeart/2005/8/layout/hierarchy3"/>
    <dgm:cxn modelId="{3F7BF078-EAC4-40FA-BF15-0F3C7EADE02B}" type="presParOf" srcId="{79E26295-F959-48DB-B609-B97E1A387016}" destId="{CAB1905D-23B5-47D6-935B-71285CFDACE1}" srcOrd="0" destOrd="0" presId="urn:microsoft.com/office/officeart/2005/8/layout/hierarchy3"/>
    <dgm:cxn modelId="{6E4D8762-EB44-47C1-8940-F2936A5E5C1C}" type="presParOf" srcId="{CAB1905D-23B5-47D6-935B-71285CFDACE1}" destId="{FD178A32-8CA6-4FC1-80A4-43CD11E34017}" srcOrd="0" destOrd="0" presId="urn:microsoft.com/office/officeart/2005/8/layout/hierarchy3"/>
    <dgm:cxn modelId="{2C6CC5DA-7F4D-47F7-AF9B-A59379D79DAE}" type="presParOf" srcId="{CAB1905D-23B5-47D6-935B-71285CFDACE1}" destId="{77435912-1999-4DDC-A25E-4D726FA916DE}" srcOrd="1" destOrd="0" presId="urn:microsoft.com/office/officeart/2005/8/layout/hierarchy3"/>
    <dgm:cxn modelId="{E4FD49D6-8AE2-4E2E-B045-14F56D47CF79}" type="presParOf" srcId="{79E26295-F959-48DB-B609-B97E1A387016}" destId="{39C995DA-A27D-48E4-9737-F3BE6C517114}" srcOrd="1" destOrd="0" presId="urn:microsoft.com/office/officeart/2005/8/layout/hierarchy3"/>
    <dgm:cxn modelId="{9BD9C12F-4AA8-4B82-90A5-13F69D943E1B}" type="presParOf" srcId="{39C995DA-A27D-48E4-9737-F3BE6C517114}" destId="{204CD2DC-72B7-4DFE-AE2C-F5A668BFD463}" srcOrd="0" destOrd="0" presId="urn:microsoft.com/office/officeart/2005/8/layout/hierarchy3"/>
    <dgm:cxn modelId="{B2F5757F-C996-4ACE-B987-5797164CDE01}" type="presParOf" srcId="{39C995DA-A27D-48E4-9737-F3BE6C517114}" destId="{79FC8741-C193-4AB2-AF26-FE255CA492A4}" srcOrd="1" destOrd="0" presId="urn:microsoft.com/office/officeart/2005/8/layout/hierarchy3"/>
    <dgm:cxn modelId="{0448E231-7E4B-4D2A-BF80-172FBB84038B}" type="presParOf" srcId="{CFBF3B85-FD3F-4157-A3D2-7244F40BE6C7}" destId="{04796CC2-6BD4-4D67-8363-29EA097A1DDD}" srcOrd="1" destOrd="0" presId="urn:microsoft.com/office/officeart/2005/8/layout/hierarchy3"/>
    <dgm:cxn modelId="{A2255DFC-01EC-4483-9398-102E3B19791C}" type="presParOf" srcId="{04796CC2-6BD4-4D67-8363-29EA097A1DDD}" destId="{B6248995-134A-4E1D-AA94-0A78615FBBDE}" srcOrd="0" destOrd="0" presId="urn:microsoft.com/office/officeart/2005/8/layout/hierarchy3"/>
    <dgm:cxn modelId="{7FDB53F0-DE14-4CE6-83D3-787617EC693F}" type="presParOf" srcId="{B6248995-134A-4E1D-AA94-0A78615FBBDE}" destId="{9DAD2953-CC39-4D10-976C-78410DA7B4EA}" srcOrd="0" destOrd="0" presId="urn:microsoft.com/office/officeart/2005/8/layout/hierarchy3"/>
    <dgm:cxn modelId="{02DF0F46-A9A5-459A-BC80-A2755AB37C30}" type="presParOf" srcId="{B6248995-134A-4E1D-AA94-0A78615FBBDE}" destId="{DD723DB6-9557-4A2A-948E-FBDD14817807}" srcOrd="1" destOrd="0" presId="urn:microsoft.com/office/officeart/2005/8/layout/hierarchy3"/>
    <dgm:cxn modelId="{ADABC40E-3682-458D-80BE-783996C9B3F6}" type="presParOf" srcId="{04796CC2-6BD4-4D67-8363-29EA097A1DDD}" destId="{F2E62BC5-072B-4D3A-8DC4-3B5E66D46862}" srcOrd="1" destOrd="0" presId="urn:microsoft.com/office/officeart/2005/8/layout/hierarchy3"/>
    <dgm:cxn modelId="{B23B13B9-9BC4-4E00-9142-AE26F8329F02}" type="presParOf" srcId="{F2E62BC5-072B-4D3A-8DC4-3B5E66D46862}" destId="{9ED810B1-86EB-4C21-8EC5-4C596DE7FC57}" srcOrd="0" destOrd="0" presId="urn:microsoft.com/office/officeart/2005/8/layout/hierarchy3"/>
    <dgm:cxn modelId="{E1CBFF54-B77E-40C8-8206-FC5CD228BC65}" type="presParOf" srcId="{F2E62BC5-072B-4D3A-8DC4-3B5E66D46862}" destId="{AFDE3834-A74B-4DC5-A062-FC8E3BCDF686}" srcOrd="1" destOrd="0" presId="urn:microsoft.com/office/officeart/2005/8/layout/hierarchy3"/>
    <dgm:cxn modelId="{B46219AA-A849-45DC-A021-7D343392426A}" type="presParOf" srcId="{CFBF3B85-FD3F-4157-A3D2-7244F40BE6C7}" destId="{336E8CA6-E412-42B5-9B28-B915A56FC049}" srcOrd="2" destOrd="0" presId="urn:microsoft.com/office/officeart/2005/8/layout/hierarchy3"/>
    <dgm:cxn modelId="{1F68FC23-2453-44DE-958D-7834ED70900F}" type="presParOf" srcId="{336E8CA6-E412-42B5-9B28-B915A56FC049}" destId="{93FBDB95-B6F1-4FD6-8EFB-8B3DE3CDD1D3}" srcOrd="0" destOrd="0" presId="urn:microsoft.com/office/officeart/2005/8/layout/hierarchy3"/>
    <dgm:cxn modelId="{D7586C71-553F-471D-8C58-02F82C64C0D5}" type="presParOf" srcId="{93FBDB95-B6F1-4FD6-8EFB-8B3DE3CDD1D3}" destId="{52539E90-21C5-4FBF-9E75-9A4E71767C59}" srcOrd="0" destOrd="0" presId="urn:microsoft.com/office/officeart/2005/8/layout/hierarchy3"/>
    <dgm:cxn modelId="{A767D757-144A-4074-BEA4-B5C20C38CE5D}" type="presParOf" srcId="{93FBDB95-B6F1-4FD6-8EFB-8B3DE3CDD1D3}" destId="{05C3C7A6-B687-452F-B747-42D50B879A62}" srcOrd="1" destOrd="0" presId="urn:microsoft.com/office/officeart/2005/8/layout/hierarchy3"/>
    <dgm:cxn modelId="{DB013C98-8A56-479A-BBAA-BDF24A6E1A1D}" type="presParOf" srcId="{336E8CA6-E412-42B5-9B28-B915A56FC049}" destId="{B5196569-7766-49AE-85BF-B9D259800314}" srcOrd="1" destOrd="0" presId="urn:microsoft.com/office/officeart/2005/8/layout/hierarchy3"/>
    <dgm:cxn modelId="{B424C01F-0BAE-4A87-9781-3556075495A2}" type="presParOf" srcId="{B5196569-7766-49AE-85BF-B9D259800314}" destId="{268D90A5-AE99-4CDB-83A8-FA59B4C38189}" srcOrd="0" destOrd="0" presId="urn:microsoft.com/office/officeart/2005/8/layout/hierarchy3"/>
    <dgm:cxn modelId="{E9E45497-406F-42E2-AD6F-11D6672B8EFB}" type="presParOf" srcId="{B5196569-7766-49AE-85BF-B9D259800314}" destId="{94600B3D-3B38-44D5-8F42-BAC95A039CC1}" srcOrd="1" destOrd="0" presId="urn:microsoft.com/office/officeart/2005/8/layout/hierarchy3"/>
    <dgm:cxn modelId="{1E832D46-3F8D-4931-9512-D25AB01512DB}" type="presParOf" srcId="{CFBF3B85-FD3F-4157-A3D2-7244F40BE6C7}" destId="{A9DD15C0-F1A7-417C-92D7-BB9CBC8FD486}" srcOrd="3" destOrd="0" presId="urn:microsoft.com/office/officeart/2005/8/layout/hierarchy3"/>
    <dgm:cxn modelId="{53BB790C-FA25-4A96-A1C5-8D14F65A3022}" type="presParOf" srcId="{A9DD15C0-F1A7-417C-92D7-BB9CBC8FD486}" destId="{D6079145-8280-435E-A7FE-BFBD5382574A}" srcOrd="0" destOrd="0" presId="urn:microsoft.com/office/officeart/2005/8/layout/hierarchy3"/>
    <dgm:cxn modelId="{7287D36D-FD91-4121-B9AD-1AC0CB79228E}" type="presParOf" srcId="{D6079145-8280-435E-A7FE-BFBD5382574A}" destId="{A1742376-C1F2-42C4-B0C6-949B93A119C0}" srcOrd="0" destOrd="0" presId="urn:microsoft.com/office/officeart/2005/8/layout/hierarchy3"/>
    <dgm:cxn modelId="{9915B373-5D86-4F41-82BA-C9A9DEA81151}" type="presParOf" srcId="{D6079145-8280-435E-A7FE-BFBD5382574A}" destId="{CD57A143-B619-4F97-BE15-733D5080D6EC}" srcOrd="1" destOrd="0" presId="urn:microsoft.com/office/officeart/2005/8/layout/hierarchy3"/>
    <dgm:cxn modelId="{A8489D81-A51D-4CBD-888F-8A5096EEAB30}" type="presParOf" srcId="{A9DD15C0-F1A7-417C-92D7-BB9CBC8FD486}" destId="{CD4904EE-6FF7-471F-BEF6-80A96A286E54}" srcOrd="1" destOrd="0" presId="urn:microsoft.com/office/officeart/2005/8/layout/hierarchy3"/>
    <dgm:cxn modelId="{EFE2F183-DDCD-4A9E-888E-E55204087D13}" type="presParOf" srcId="{CD4904EE-6FF7-471F-BEF6-80A96A286E54}" destId="{BEFE0B4B-E61C-4D4D-A2BA-147BBC93F10B}" srcOrd="0" destOrd="0" presId="urn:microsoft.com/office/officeart/2005/8/layout/hierarchy3"/>
    <dgm:cxn modelId="{8474F406-47AB-4AD7-BE53-E6F27FD67329}" type="presParOf" srcId="{CD4904EE-6FF7-471F-BEF6-80A96A286E54}" destId="{DAC03E5D-98C1-424F-B6B5-5E9E2DD93617}" srcOrd="1" destOrd="0" presId="urn:microsoft.com/office/officeart/2005/8/layout/hierarchy3"/>
    <dgm:cxn modelId="{19EDC3F5-8D2B-4415-A80B-BE947E728780}" type="presParOf" srcId="{CFBF3B85-FD3F-4157-A3D2-7244F40BE6C7}" destId="{BDD19F1F-596A-442C-98C4-73675231243A}" srcOrd="4" destOrd="0" presId="urn:microsoft.com/office/officeart/2005/8/layout/hierarchy3"/>
    <dgm:cxn modelId="{8AD214A9-0B01-4B4F-807A-5348BDC8EDEF}" type="presParOf" srcId="{BDD19F1F-596A-442C-98C4-73675231243A}" destId="{861CE24C-1D45-4CA1-BC51-1F30379EE535}" srcOrd="0" destOrd="0" presId="urn:microsoft.com/office/officeart/2005/8/layout/hierarchy3"/>
    <dgm:cxn modelId="{5F9AA89F-717D-4FC9-BA9D-4D6AC35BCADC}" type="presParOf" srcId="{861CE24C-1D45-4CA1-BC51-1F30379EE535}" destId="{4C450312-41BE-491E-9EEC-9C52703172CA}" srcOrd="0" destOrd="0" presId="urn:microsoft.com/office/officeart/2005/8/layout/hierarchy3"/>
    <dgm:cxn modelId="{5D3D602A-00CA-42FA-9A59-D145858BC8F1}" type="presParOf" srcId="{861CE24C-1D45-4CA1-BC51-1F30379EE535}" destId="{40060169-5E0B-4D32-B33F-552162ED040B}" srcOrd="1" destOrd="0" presId="urn:microsoft.com/office/officeart/2005/8/layout/hierarchy3"/>
    <dgm:cxn modelId="{1CF8F694-27AB-49EC-AC73-EE2F2D8E381A}" type="presParOf" srcId="{BDD19F1F-596A-442C-98C4-73675231243A}" destId="{30A18E34-5323-492F-9D8E-EEE809F495E5}" srcOrd="1" destOrd="0" presId="urn:microsoft.com/office/officeart/2005/8/layout/hierarchy3"/>
    <dgm:cxn modelId="{F44F55DC-E9D5-44EC-A972-6AD56BFB1487}" type="presParOf" srcId="{30A18E34-5323-492F-9D8E-EEE809F495E5}" destId="{52DD117A-0D41-4A84-BF49-11C1A2B7F8E6}" srcOrd="0" destOrd="0" presId="urn:microsoft.com/office/officeart/2005/8/layout/hierarchy3"/>
    <dgm:cxn modelId="{3E452EFE-60DC-4BEA-80A2-9B39B51F8129}" type="presParOf" srcId="{30A18E34-5323-492F-9D8E-EEE809F495E5}" destId="{48BDE035-2CD0-4F89-9627-ED49EBCB60C4}" srcOrd="1" destOrd="0" presId="urn:microsoft.com/office/officeart/2005/8/layout/hierarchy3"/>
    <dgm:cxn modelId="{48AC8C2D-F1E0-45DD-94A8-691E1EE7662E}" type="presParOf" srcId="{CFBF3B85-FD3F-4157-A3D2-7244F40BE6C7}" destId="{D374F7BC-6EEA-419A-A7C6-2C427E998124}" srcOrd="5" destOrd="0" presId="urn:microsoft.com/office/officeart/2005/8/layout/hierarchy3"/>
    <dgm:cxn modelId="{A47E8B69-16ED-49BF-A2E9-A17D5E008986}" type="presParOf" srcId="{D374F7BC-6EEA-419A-A7C6-2C427E998124}" destId="{EC0029EC-DFF7-44CA-BCAB-0ED76401ACA9}" srcOrd="0" destOrd="0" presId="urn:microsoft.com/office/officeart/2005/8/layout/hierarchy3"/>
    <dgm:cxn modelId="{ED850169-25D1-42C4-959B-35D1D45A01D5}" type="presParOf" srcId="{EC0029EC-DFF7-44CA-BCAB-0ED76401ACA9}" destId="{A02549DB-3E40-41C7-8DC7-0B4BEDD49BB6}" srcOrd="0" destOrd="0" presId="urn:microsoft.com/office/officeart/2005/8/layout/hierarchy3"/>
    <dgm:cxn modelId="{968B05B6-8009-4B43-9170-6FCB64920B7F}" type="presParOf" srcId="{EC0029EC-DFF7-44CA-BCAB-0ED76401ACA9}" destId="{8FB673C8-99F6-47B4-872E-37543FF5AE18}" srcOrd="1" destOrd="0" presId="urn:microsoft.com/office/officeart/2005/8/layout/hierarchy3"/>
    <dgm:cxn modelId="{4424A606-ACAB-4BA9-B543-38BF026B143C}" type="presParOf" srcId="{D374F7BC-6EEA-419A-A7C6-2C427E998124}" destId="{BE846F25-43E8-43C4-BD13-2395B4761BC5}" srcOrd="1" destOrd="0" presId="urn:microsoft.com/office/officeart/2005/8/layout/hierarchy3"/>
    <dgm:cxn modelId="{5720AC05-7E47-4F67-96B2-F417F94A5253}" type="presParOf" srcId="{BE846F25-43E8-43C4-BD13-2395B4761BC5}" destId="{9B9796A5-8F2D-4F1B-B2BD-59AA544CEB73}" srcOrd="0" destOrd="0" presId="urn:microsoft.com/office/officeart/2005/8/layout/hierarchy3"/>
    <dgm:cxn modelId="{15C2D777-30FA-4649-935F-2ED0F7D7DE23}" type="presParOf" srcId="{BE846F25-43E8-43C4-BD13-2395B4761BC5}" destId="{1C2679DA-1747-40F9-B324-70D396954237}" srcOrd="1"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178A32-8CA6-4FC1-80A4-43CD11E34017}">
      <dsp:nvSpPr>
        <dsp:cNvPr id="0" name=""/>
        <dsp:cNvSpPr/>
      </dsp:nvSpPr>
      <dsp:spPr>
        <a:xfrm>
          <a:off x="10235"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SAI CHA</a:t>
          </a:r>
          <a:r>
            <a:rPr lang="en-IN" sz="1700" b="1" kern="1200" dirty="0"/>
            <a:t>RAN KV</a:t>
          </a:r>
        </a:p>
        <a:p>
          <a:pPr marL="0" lvl="0" indent="0" algn="ctr" defTabSz="755650">
            <a:lnSpc>
              <a:spcPct val="90000"/>
            </a:lnSpc>
            <a:spcBef>
              <a:spcPct val="0"/>
            </a:spcBef>
            <a:spcAft>
              <a:spcPct val="35000"/>
            </a:spcAft>
            <a:buNone/>
          </a:pPr>
          <a:r>
            <a:rPr lang="en-IN" sz="1700" b="1" kern="1200" dirty="0"/>
            <a:t>-Lead</a:t>
          </a:r>
          <a:endParaRPr lang="en-IN" sz="1700" kern="1200" dirty="0"/>
        </a:p>
      </dsp:txBody>
      <dsp:txXfrm>
        <a:off x="34390" y="1081525"/>
        <a:ext cx="1601092" cy="776391"/>
      </dsp:txXfrm>
    </dsp:sp>
    <dsp:sp modelId="{204CD2DC-72B7-4DFE-AE2C-F5A668BFD463}">
      <dsp:nvSpPr>
        <dsp:cNvPr id="0" name=""/>
        <dsp:cNvSpPr/>
      </dsp:nvSpPr>
      <dsp:spPr>
        <a:xfrm>
          <a:off x="175175"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C8741-C193-4AB2-AF26-FE255CA492A4}">
      <dsp:nvSpPr>
        <dsp:cNvPr id="0" name=""/>
        <dsp:cNvSpPr/>
      </dsp:nvSpPr>
      <dsp:spPr>
        <a:xfrm>
          <a:off x="340116"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20191COM0092</a:t>
          </a:r>
          <a:endParaRPr lang="en-IN" sz="1300" kern="1200"/>
        </a:p>
      </dsp:txBody>
      <dsp:txXfrm>
        <a:off x="364271" y="2112401"/>
        <a:ext cx="1271212" cy="776391"/>
      </dsp:txXfrm>
    </dsp:sp>
    <dsp:sp modelId="{9DAD2953-CC39-4D10-976C-78410DA7B4EA}">
      <dsp:nvSpPr>
        <dsp:cNvPr id="0" name=""/>
        <dsp:cNvSpPr/>
      </dsp:nvSpPr>
      <dsp:spPr>
        <a:xfrm>
          <a:off x="2071988"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IN" sz="2000" b="1" kern="1200" dirty="0"/>
            <a:t>KEERTHAN ND</a:t>
          </a:r>
          <a:endParaRPr lang="en-IN" sz="1600" kern="1200" dirty="0"/>
        </a:p>
      </dsp:txBody>
      <dsp:txXfrm>
        <a:off x="2096143" y="1081525"/>
        <a:ext cx="1601092" cy="776391"/>
      </dsp:txXfrm>
    </dsp:sp>
    <dsp:sp modelId="{9ED810B1-86EB-4C21-8EC5-4C596DE7FC57}">
      <dsp:nvSpPr>
        <dsp:cNvPr id="0" name=""/>
        <dsp:cNvSpPr/>
      </dsp:nvSpPr>
      <dsp:spPr>
        <a:xfrm>
          <a:off x="2236929"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DE3834-A74B-4DC5-A062-FC8E3BCDF686}">
      <dsp:nvSpPr>
        <dsp:cNvPr id="0" name=""/>
        <dsp:cNvSpPr/>
      </dsp:nvSpPr>
      <dsp:spPr>
        <a:xfrm>
          <a:off x="2401869"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20191COM0098</a:t>
          </a:r>
          <a:endParaRPr lang="en-IN" sz="1300" kern="1200"/>
        </a:p>
      </dsp:txBody>
      <dsp:txXfrm>
        <a:off x="2426024" y="2112401"/>
        <a:ext cx="1271212" cy="776391"/>
      </dsp:txXfrm>
    </dsp:sp>
    <dsp:sp modelId="{52539E90-21C5-4FBF-9E75-9A4E71767C59}">
      <dsp:nvSpPr>
        <dsp:cNvPr id="0" name=""/>
        <dsp:cNvSpPr/>
      </dsp:nvSpPr>
      <dsp:spPr>
        <a:xfrm>
          <a:off x="4133742"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IN" sz="1800" b="1" kern="1200" dirty="0"/>
            <a:t>B MANIKANTA LOKESH</a:t>
          </a:r>
          <a:endParaRPr lang="en-IN" sz="1800" kern="1200" dirty="0"/>
        </a:p>
      </dsp:txBody>
      <dsp:txXfrm>
        <a:off x="4157897" y="1081525"/>
        <a:ext cx="1601092" cy="776391"/>
      </dsp:txXfrm>
    </dsp:sp>
    <dsp:sp modelId="{268D90A5-AE99-4CDB-83A8-FA59B4C38189}">
      <dsp:nvSpPr>
        <dsp:cNvPr id="0" name=""/>
        <dsp:cNvSpPr/>
      </dsp:nvSpPr>
      <dsp:spPr>
        <a:xfrm>
          <a:off x="4298682"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600B3D-3B38-44D5-8F42-BAC95A039CC1}">
      <dsp:nvSpPr>
        <dsp:cNvPr id="0" name=""/>
        <dsp:cNvSpPr/>
      </dsp:nvSpPr>
      <dsp:spPr>
        <a:xfrm>
          <a:off x="4463622"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20191COM0035</a:t>
          </a:r>
          <a:endParaRPr lang="en-IN" sz="1300" kern="1200"/>
        </a:p>
      </dsp:txBody>
      <dsp:txXfrm>
        <a:off x="4487777" y="2112401"/>
        <a:ext cx="1271212" cy="776391"/>
      </dsp:txXfrm>
    </dsp:sp>
    <dsp:sp modelId="{A1742376-C1F2-42C4-B0C6-949B93A119C0}">
      <dsp:nvSpPr>
        <dsp:cNvPr id="0" name=""/>
        <dsp:cNvSpPr/>
      </dsp:nvSpPr>
      <dsp:spPr>
        <a:xfrm>
          <a:off x="6195495"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b="1" kern="1200" dirty="0"/>
            <a:t>D SRI SAI ABHIRAM</a:t>
          </a:r>
          <a:endParaRPr lang="en-IN" sz="1700" kern="1200" dirty="0"/>
        </a:p>
      </dsp:txBody>
      <dsp:txXfrm>
        <a:off x="6219650" y="1081525"/>
        <a:ext cx="1601092" cy="776391"/>
      </dsp:txXfrm>
    </dsp:sp>
    <dsp:sp modelId="{BEFE0B4B-E61C-4D4D-A2BA-147BBC93F10B}">
      <dsp:nvSpPr>
        <dsp:cNvPr id="0" name=""/>
        <dsp:cNvSpPr/>
      </dsp:nvSpPr>
      <dsp:spPr>
        <a:xfrm>
          <a:off x="6360435"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AC03E5D-98C1-424F-B6B5-5E9E2DD93617}">
      <dsp:nvSpPr>
        <dsp:cNvPr id="0" name=""/>
        <dsp:cNvSpPr/>
      </dsp:nvSpPr>
      <dsp:spPr>
        <a:xfrm>
          <a:off x="6525375"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20191COM0053</a:t>
          </a:r>
          <a:endParaRPr lang="en-IN" sz="1300" kern="1200"/>
        </a:p>
      </dsp:txBody>
      <dsp:txXfrm>
        <a:off x="6549530" y="2112401"/>
        <a:ext cx="1271212" cy="776391"/>
      </dsp:txXfrm>
    </dsp:sp>
    <dsp:sp modelId="{4C450312-41BE-491E-9EEC-9C52703172CA}">
      <dsp:nvSpPr>
        <dsp:cNvPr id="0" name=""/>
        <dsp:cNvSpPr/>
      </dsp:nvSpPr>
      <dsp:spPr>
        <a:xfrm>
          <a:off x="8257248"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b="1" kern="1200" dirty="0"/>
            <a:t>K GIFTY AMULYA</a:t>
          </a:r>
          <a:endParaRPr lang="en-IN" sz="1700" kern="1200" dirty="0"/>
        </a:p>
      </dsp:txBody>
      <dsp:txXfrm>
        <a:off x="8281403" y="1081525"/>
        <a:ext cx="1601092" cy="776391"/>
      </dsp:txXfrm>
    </dsp:sp>
    <dsp:sp modelId="{52DD117A-0D41-4A84-BF49-11C1A2B7F8E6}">
      <dsp:nvSpPr>
        <dsp:cNvPr id="0" name=""/>
        <dsp:cNvSpPr/>
      </dsp:nvSpPr>
      <dsp:spPr>
        <a:xfrm>
          <a:off x="8422188"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BDE035-2CD0-4F89-9627-ED49EBCB60C4}">
      <dsp:nvSpPr>
        <dsp:cNvPr id="0" name=""/>
        <dsp:cNvSpPr/>
      </dsp:nvSpPr>
      <dsp:spPr>
        <a:xfrm>
          <a:off x="8587129"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20191COM0088</a:t>
          </a:r>
          <a:endParaRPr lang="en-IN" sz="1300" kern="1200"/>
        </a:p>
      </dsp:txBody>
      <dsp:txXfrm>
        <a:off x="8611284" y="2112401"/>
        <a:ext cx="1271212" cy="776391"/>
      </dsp:txXfrm>
    </dsp:sp>
    <dsp:sp modelId="{A02549DB-3E40-41C7-8DC7-0B4BEDD49BB6}">
      <dsp:nvSpPr>
        <dsp:cNvPr id="0" name=""/>
        <dsp:cNvSpPr/>
      </dsp:nvSpPr>
      <dsp:spPr>
        <a:xfrm>
          <a:off x="10319001" y="1057370"/>
          <a:ext cx="1649402" cy="824701"/>
        </a:xfrm>
        <a:prstGeom prst="roundRect">
          <a:avLst>
            <a:gd name="adj" fmla="val 10000"/>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IN" sz="1700" b="1" kern="1200"/>
            <a:t>J BHUPATHI NARENDRA</a:t>
          </a:r>
          <a:endParaRPr lang="en-IN" sz="1700" kern="1200"/>
        </a:p>
      </dsp:txBody>
      <dsp:txXfrm>
        <a:off x="10343156" y="1081525"/>
        <a:ext cx="1601092" cy="776391"/>
      </dsp:txXfrm>
    </dsp:sp>
    <dsp:sp modelId="{9B9796A5-8F2D-4F1B-B2BD-59AA544CEB73}">
      <dsp:nvSpPr>
        <dsp:cNvPr id="0" name=""/>
        <dsp:cNvSpPr/>
      </dsp:nvSpPr>
      <dsp:spPr>
        <a:xfrm>
          <a:off x="10483942" y="1882071"/>
          <a:ext cx="164940" cy="618525"/>
        </a:xfrm>
        <a:custGeom>
          <a:avLst/>
          <a:gdLst/>
          <a:ahLst/>
          <a:cxnLst/>
          <a:rect l="0" t="0" r="0" b="0"/>
          <a:pathLst>
            <a:path>
              <a:moveTo>
                <a:pt x="0" y="0"/>
              </a:moveTo>
              <a:lnTo>
                <a:pt x="0" y="618525"/>
              </a:lnTo>
              <a:lnTo>
                <a:pt x="164940" y="618525"/>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2679DA-1747-40F9-B324-70D396954237}">
      <dsp:nvSpPr>
        <dsp:cNvPr id="0" name=""/>
        <dsp:cNvSpPr/>
      </dsp:nvSpPr>
      <dsp:spPr>
        <a:xfrm>
          <a:off x="10648882" y="2088246"/>
          <a:ext cx="1319522" cy="824701"/>
        </a:xfrm>
        <a:prstGeom prst="roundRect">
          <a:avLst>
            <a:gd name="adj" fmla="val 10000"/>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16510" rIns="24765" bIns="16510" numCol="1" spcCol="1270" anchor="ctr" anchorCtr="0">
          <a:noAutofit/>
        </a:bodyPr>
        <a:lstStyle/>
        <a:p>
          <a:pPr marL="0" lvl="0" indent="0" algn="ctr" defTabSz="577850">
            <a:lnSpc>
              <a:spcPct val="90000"/>
            </a:lnSpc>
            <a:spcBef>
              <a:spcPct val="0"/>
            </a:spcBef>
            <a:spcAft>
              <a:spcPct val="35000"/>
            </a:spcAft>
            <a:buNone/>
          </a:pPr>
          <a:r>
            <a:rPr lang="en-IN" sz="1300" b="1" kern="1200"/>
            <a:t>20191COM0079 </a:t>
          </a:r>
          <a:endParaRPr lang="en-IN" sz="1300" kern="1200"/>
        </a:p>
      </dsp:txBody>
      <dsp:txXfrm>
        <a:off x="10673037" y="2112401"/>
        <a:ext cx="1271212" cy="77639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11/17/2022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11/17/2022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11/17/2022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tinkercad.com/things/73fgntsVMFG-electronic-safe-using-arduino-final-/editel?sharecode=UwJd23IGIW4nE54pAPxU9HEqihVJIYk-7V9PcbMt3rE"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3611" y="10"/>
            <a:ext cx="12188389" cy="6857990"/>
          </a:xfrm>
          <a:prstGeom prst="rect">
            <a:avLst/>
          </a:prstGeom>
        </p:spPr>
      </p:pic>
      <p:sp>
        <p:nvSpPr>
          <p:cNvPr id="2" name="Title 1">
            <a:extLst>
              <a:ext uri="{FF2B5EF4-FFF2-40B4-BE49-F238E27FC236}">
                <a16:creationId xmlns:a16="http://schemas.microsoft.com/office/drawing/2014/main" id="{ED476017-D224-40AE-B921-67525450151A}"/>
              </a:ext>
            </a:extLst>
          </p:cNvPr>
          <p:cNvSpPr>
            <a:spLocks noGrp="1"/>
          </p:cNvSpPr>
          <p:nvPr>
            <p:ph type="title"/>
          </p:nvPr>
        </p:nvSpPr>
        <p:spPr>
          <a:xfrm>
            <a:off x="1029653" y="2843558"/>
            <a:ext cx="9905998" cy="1478570"/>
          </a:xfrm>
          <a:scene3d>
            <a:camera prst="orthographicFront"/>
            <a:lightRig rig="threePt" dir="t"/>
          </a:scene3d>
          <a:sp3d>
            <a:bevelT prst="convex"/>
          </a:sp3d>
        </p:spPr>
        <p:style>
          <a:lnRef idx="3">
            <a:schemeClr val="lt1"/>
          </a:lnRef>
          <a:fillRef idx="1">
            <a:schemeClr val="dk1"/>
          </a:fillRef>
          <a:effectRef idx="1">
            <a:schemeClr val="dk1"/>
          </a:effectRef>
          <a:fontRef idx="minor">
            <a:schemeClr val="lt1"/>
          </a:fontRef>
        </p:style>
        <p:txBody>
          <a:bodyPr>
            <a:normAutofit/>
          </a:bodyPr>
          <a:lstStyle/>
          <a:p>
            <a:pPr algn="ctr"/>
            <a:r>
              <a:rPr lang="en-US" sz="4400" b="1" cap="none" dirty="0">
                <a:effectLst>
                  <a:outerShdw blurRad="38100" dist="38100" dir="2700000" algn="tl">
                    <a:srgbClr val="000000">
                      <a:alpha val="43137"/>
                    </a:srgbClr>
                  </a:outerShdw>
                </a:effectLst>
                <a:highlight>
                  <a:srgbClr val="000000"/>
                </a:highlight>
                <a:latin typeface="Constantia" panose="02030602050306030303" pitchFamily="18" charset="0"/>
              </a:rPr>
              <a:t>Electronic Safe Using  Arduino </a:t>
            </a:r>
          </a:p>
        </p:txBody>
      </p:sp>
      <p:sp>
        <p:nvSpPr>
          <p:cNvPr id="4" name="TextBox 3">
            <a:extLst>
              <a:ext uri="{FF2B5EF4-FFF2-40B4-BE49-F238E27FC236}">
                <a16:creationId xmlns:a16="http://schemas.microsoft.com/office/drawing/2014/main" id="{E7BFA578-493A-BDF6-792F-C95B44DAD395}"/>
              </a:ext>
            </a:extLst>
          </p:cNvPr>
          <p:cNvSpPr txBox="1"/>
          <p:nvPr/>
        </p:nvSpPr>
        <p:spPr>
          <a:xfrm>
            <a:off x="1219200" y="1452880"/>
            <a:ext cx="9215120" cy="707886"/>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US" sz="4000" b="1" dirty="0">
                <a:effectLst>
                  <a:outerShdw blurRad="38100" dist="38100" dir="2700000" algn="tl">
                    <a:srgbClr val="000000">
                      <a:alpha val="43137"/>
                    </a:srgbClr>
                  </a:outerShdw>
                </a:effectLst>
                <a:latin typeface="Constantia" panose="02030602050306030303" pitchFamily="18" charset="0"/>
              </a:rPr>
              <a:t>INTERNET OF THINGS</a:t>
            </a:r>
            <a:endParaRPr lang="en-IN" sz="4000" b="1" dirty="0">
              <a:effectLst>
                <a:outerShdw blurRad="38100" dist="38100" dir="2700000" algn="tl">
                  <a:srgbClr val="000000">
                    <a:alpha val="43137"/>
                  </a:srgbClr>
                </a:outerShdw>
              </a:effectLst>
              <a:latin typeface="Constantia" panose="02030602050306030303" pitchFamily="18" charset="0"/>
            </a:endParaRPr>
          </a:p>
        </p:txBody>
      </p:sp>
      <p:sp>
        <p:nvSpPr>
          <p:cNvPr id="6" name="TextBox 5">
            <a:extLst>
              <a:ext uri="{FF2B5EF4-FFF2-40B4-BE49-F238E27FC236}">
                <a16:creationId xmlns:a16="http://schemas.microsoft.com/office/drawing/2014/main" id="{69301310-AA9D-3987-C063-A781BF0F0327}"/>
              </a:ext>
            </a:extLst>
          </p:cNvPr>
          <p:cNvSpPr txBox="1"/>
          <p:nvPr/>
        </p:nvSpPr>
        <p:spPr>
          <a:xfrm>
            <a:off x="6856412" y="5390009"/>
            <a:ext cx="4952999" cy="400110"/>
          </a:xfrm>
          <a:prstGeom prst="rect">
            <a:avLst/>
          </a:prstGeom>
          <a:scene3d>
            <a:camera prst="orthographicFront"/>
            <a:lightRig rig="threePt" dir="t"/>
          </a:scene3d>
          <a:sp3d>
            <a:bevelT w="152400" h="50800" prst="softRound"/>
          </a:sp3d>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IN" sz="2000" b="1" i="0" dirty="0">
                <a:solidFill>
                  <a:srgbClr val="FFFFFF"/>
                </a:solidFill>
                <a:effectLst>
                  <a:outerShdw blurRad="38100" dist="38100" dir="2700000" algn="tl">
                    <a:srgbClr val="000000">
                      <a:alpha val="43137"/>
                    </a:srgbClr>
                  </a:outerShdw>
                </a:effectLst>
                <a:latin typeface="-apple-system"/>
              </a:rPr>
              <a:t>Mohammed </a:t>
            </a:r>
            <a:r>
              <a:rPr lang="en-IN" sz="2000" b="1" i="0" dirty="0" err="1">
                <a:solidFill>
                  <a:srgbClr val="FFFFFF"/>
                </a:solidFill>
                <a:effectLst>
                  <a:outerShdw blurRad="38100" dist="38100" dir="2700000" algn="tl">
                    <a:srgbClr val="000000">
                      <a:alpha val="43137"/>
                    </a:srgbClr>
                  </a:outerShdw>
                </a:effectLst>
                <a:latin typeface="-apple-system"/>
              </a:rPr>
              <a:t>Mujeer</a:t>
            </a:r>
            <a:r>
              <a:rPr lang="en-IN" sz="2000" b="1" i="0" dirty="0">
                <a:solidFill>
                  <a:srgbClr val="FFFFFF"/>
                </a:solidFill>
                <a:effectLst>
                  <a:outerShdw blurRad="38100" dist="38100" dir="2700000" algn="tl">
                    <a:srgbClr val="000000">
                      <a:alpha val="43137"/>
                    </a:srgbClr>
                  </a:outerShdw>
                </a:effectLst>
                <a:latin typeface="-apple-system"/>
              </a:rPr>
              <a:t> Ulla-Asst. Prof-CSE </a:t>
            </a:r>
            <a:endParaRPr lang="en-IN" sz="2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28" name="Picture 4" descr="75,962 Team Motivation Background Images, Stock Photos ...">
            <a:extLst>
              <a:ext uri="{FF2B5EF4-FFF2-40B4-BE49-F238E27FC236}">
                <a16:creationId xmlns:a16="http://schemas.microsoft.com/office/drawing/2014/main" id="{D56760BD-9D61-D181-EB4E-C09078BEA9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6762"/>
          <a:stretch/>
        </p:blipFill>
        <p:spPr bwMode="auto">
          <a:xfrm>
            <a:off x="-35560" y="0"/>
            <a:ext cx="12263120"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Diagram 13">
            <a:extLst>
              <a:ext uri="{FF2B5EF4-FFF2-40B4-BE49-F238E27FC236}">
                <a16:creationId xmlns:a16="http://schemas.microsoft.com/office/drawing/2014/main" id="{FF0E5F9C-38D6-02D4-C807-6218D9A17A99}"/>
              </a:ext>
            </a:extLst>
          </p:cNvPr>
          <p:cNvGraphicFramePr/>
          <p:nvPr>
            <p:extLst>
              <p:ext uri="{D42A27DB-BD31-4B8C-83A1-F6EECF244321}">
                <p14:modId xmlns:p14="http://schemas.microsoft.com/office/powerpoint/2010/main" val="3186303694"/>
              </p:ext>
            </p:extLst>
          </p:nvPr>
        </p:nvGraphicFramePr>
        <p:xfrm>
          <a:off x="172720" y="1773238"/>
          <a:ext cx="11978640" cy="397031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0A6BCF94-F108-4D92-8C4F-CD9273947A31}"/>
              </a:ext>
            </a:extLst>
          </p:cNvPr>
          <p:cNvSpPr>
            <a:spLocks noGrp="1"/>
          </p:cNvSpPr>
          <p:nvPr>
            <p:ph type="title" idx="4294967295"/>
          </p:nvPr>
        </p:nvSpPr>
        <p:spPr>
          <a:xfrm>
            <a:off x="5638800" y="293688"/>
            <a:ext cx="6055360" cy="1479550"/>
          </a:xfrm>
        </p:spPr>
        <p:txBody>
          <a:bodyPr>
            <a:normAutofit/>
          </a:bodyPr>
          <a:lstStyle/>
          <a:p>
            <a:pPr algn="ctr"/>
            <a:r>
              <a:rPr lang="en-US" b="1" spc="300" dirty="0">
                <a:solidFill>
                  <a:schemeClr val="bg1"/>
                </a:solidFill>
                <a:effectLst>
                  <a:outerShdw blurRad="38100" dist="38100" dir="2700000" algn="tl">
                    <a:srgbClr val="000000">
                      <a:alpha val="43137"/>
                    </a:srgbClr>
                  </a:outerShdw>
                </a:effectLst>
              </a:rPr>
              <a:t>Team members</a:t>
            </a:r>
          </a:p>
        </p:txBody>
      </p:sp>
    </p:spTree>
    <p:extLst>
      <p:ext uri="{BB962C8B-B14F-4D97-AF65-F5344CB8AC3E}">
        <p14:creationId xmlns:p14="http://schemas.microsoft.com/office/powerpoint/2010/main" val="109484937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onclusion Images – Browse 1,020,661 Stock Photos, Vectors, and Video |  Adobe Stock">
            <a:extLst>
              <a:ext uri="{FF2B5EF4-FFF2-40B4-BE49-F238E27FC236}">
                <a16:creationId xmlns:a16="http://schemas.microsoft.com/office/drawing/2014/main" id="{06601078-C975-9C75-5C89-2C3DF98E9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326675" cy="73107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FD00B81-D52B-359E-CFC6-9A166145DC7B}"/>
              </a:ext>
            </a:extLst>
          </p:cNvPr>
          <p:cNvSpPr/>
          <p:nvPr/>
        </p:nvSpPr>
        <p:spPr>
          <a:xfrm>
            <a:off x="1365937" y="1196349"/>
            <a:ext cx="2057983" cy="923330"/>
          </a:xfrm>
          <a:prstGeom prst="rect">
            <a:avLst/>
          </a:prstGeom>
          <a:noFill/>
        </p:spPr>
        <p:txBody>
          <a:bodyPr wrap="square" lIns="91440" tIns="45720" rIns="91440" bIns="45720">
            <a:spAutoFit/>
          </a:bodyPr>
          <a:lstStyle/>
          <a:p>
            <a:pPr algn="ctr"/>
            <a:r>
              <a:rPr lang="en-US" sz="5400" b="1" cap="none" spc="300" dirty="0">
                <a:ln w="0"/>
                <a:solidFill>
                  <a:schemeClr val="bg2"/>
                </a:solidFill>
                <a:effectLst>
                  <a:outerShdw blurRad="38100" dist="38100" dir="2700000" algn="tl">
                    <a:srgbClr val="000000">
                      <a:alpha val="43137"/>
                    </a:srgbClr>
                  </a:outerShdw>
                </a:effectLst>
              </a:rPr>
              <a:t>AIM</a:t>
            </a:r>
            <a:endParaRPr lang="en-US" sz="3600" b="1" cap="none" spc="300" dirty="0">
              <a:ln w="0"/>
              <a:solidFill>
                <a:schemeClr val="bg2"/>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6F5A60F1-B8C2-77B5-6FA3-7B0D103FBCAB}"/>
              </a:ext>
            </a:extLst>
          </p:cNvPr>
          <p:cNvSpPr txBox="1"/>
          <p:nvPr/>
        </p:nvSpPr>
        <p:spPr>
          <a:xfrm>
            <a:off x="725857" y="2663278"/>
            <a:ext cx="4978400" cy="2800767"/>
          </a:xfrm>
          <a:prstGeom prst="rect">
            <a:avLst/>
          </a:prstGeom>
          <a:noFill/>
        </p:spPr>
        <p:txBody>
          <a:bodyPr wrap="square" rtlCol="0">
            <a:spAutoFit/>
          </a:bodyPr>
          <a:lstStyle/>
          <a:p>
            <a:r>
              <a:rPr lang="en-US" sz="4400" b="1" dirty="0">
                <a:solidFill>
                  <a:schemeClr val="bg1"/>
                </a:solidFill>
                <a:effectLst>
                  <a:outerShdw blurRad="38100" dist="38100" dir="2700000" algn="tl">
                    <a:srgbClr val="000000">
                      <a:alpha val="43137"/>
                    </a:srgbClr>
                  </a:outerShdw>
                </a:effectLst>
              </a:rPr>
              <a:t>TO IMPLEMENT A LOCKER DEVICE  WITH  HELP OF ARDUINO UNO</a:t>
            </a:r>
            <a:endParaRPr lang="en-IN" sz="44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56101054"/>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83F4A50-0E1C-6E7B-DB40-F1C4436A1D3A}"/>
              </a:ext>
            </a:extLst>
          </p:cNvPr>
          <p:cNvPicPr>
            <a:picLocks noChangeAspect="1"/>
          </p:cNvPicPr>
          <p:nvPr/>
        </p:nvPicPr>
        <p:blipFill>
          <a:blip r:embed="rId2"/>
          <a:stretch>
            <a:fillRect/>
          </a:stretch>
        </p:blipFill>
        <p:spPr>
          <a:xfrm>
            <a:off x="0" y="0"/>
            <a:ext cx="12191999" cy="6858000"/>
          </a:xfrm>
          <a:prstGeom prst="rect">
            <a:avLst/>
          </a:prstGeom>
        </p:spPr>
      </p:pic>
      <p:sp>
        <p:nvSpPr>
          <p:cNvPr id="6" name="TextBox 5">
            <a:extLst>
              <a:ext uri="{FF2B5EF4-FFF2-40B4-BE49-F238E27FC236}">
                <a16:creationId xmlns:a16="http://schemas.microsoft.com/office/drawing/2014/main" id="{12E2103C-350D-AC0C-CDEE-DD0A9FC60265}"/>
              </a:ext>
            </a:extLst>
          </p:cNvPr>
          <p:cNvSpPr txBox="1"/>
          <p:nvPr/>
        </p:nvSpPr>
        <p:spPr>
          <a:xfrm>
            <a:off x="4907279" y="6045200"/>
            <a:ext cx="7284720" cy="584775"/>
          </a:xfrm>
          <a:prstGeom prst="rect">
            <a:avLst/>
          </a:prstGeom>
          <a:noFill/>
        </p:spPr>
        <p:txBody>
          <a:bodyPr wrap="square" rtlCol="0">
            <a:spAutoFit/>
          </a:bodyPr>
          <a:lstStyle/>
          <a:p>
            <a:pPr algn="ctr"/>
            <a:r>
              <a:rPr lang="en-US" sz="3200" b="1" spc="300" dirty="0">
                <a:solidFill>
                  <a:schemeClr val="bg1"/>
                </a:solidFill>
                <a:effectLst>
                  <a:outerShdw blurRad="38100" dist="38100" dir="2700000" algn="tl">
                    <a:srgbClr val="000000">
                      <a:alpha val="43137"/>
                    </a:srgbClr>
                  </a:outerShdw>
                </a:effectLst>
              </a:rPr>
              <a:t>COMPONENTS USED IN PROJECT</a:t>
            </a:r>
            <a:endParaRPr lang="en-IN" sz="3200" b="1" spc="3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3455550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E9266BE-0E77-8FED-7ED5-359F6FA6A00A}"/>
              </a:ext>
            </a:extLst>
          </p:cNvPr>
          <p:cNvPicPr>
            <a:picLocks noChangeAspect="1"/>
          </p:cNvPicPr>
          <p:nvPr/>
        </p:nvPicPr>
        <p:blipFill>
          <a:blip r:embed="rId2"/>
          <a:stretch>
            <a:fillRect/>
          </a:stretch>
        </p:blipFill>
        <p:spPr>
          <a:xfrm>
            <a:off x="1" y="0"/>
            <a:ext cx="12191999" cy="6858000"/>
          </a:xfrm>
          <a:prstGeom prst="rect">
            <a:avLst/>
          </a:prstGeom>
        </p:spPr>
      </p:pic>
      <p:sp>
        <p:nvSpPr>
          <p:cNvPr id="4" name="Title 3">
            <a:extLst>
              <a:ext uri="{FF2B5EF4-FFF2-40B4-BE49-F238E27FC236}">
                <a16:creationId xmlns:a16="http://schemas.microsoft.com/office/drawing/2014/main" id="{177DD8AE-AA4F-2957-0EED-A60F6188D345}"/>
              </a:ext>
            </a:extLst>
          </p:cNvPr>
          <p:cNvSpPr>
            <a:spLocks noGrp="1"/>
          </p:cNvSpPr>
          <p:nvPr>
            <p:ph type="title"/>
          </p:nvPr>
        </p:nvSpPr>
        <p:spPr>
          <a:xfrm>
            <a:off x="6502400" y="4078950"/>
            <a:ext cx="5334000" cy="1111568"/>
          </a:xfrm>
        </p:spPr>
        <p:txBody>
          <a:bodyPr/>
          <a:lstStyle/>
          <a:p>
            <a:pPr algn="ctr">
              <a:lnSpc>
                <a:spcPct val="100000"/>
              </a:lnSpc>
            </a:pPr>
            <a:r>
              <a:rPr lang="en-US" b="1" spc="300" dirty="0">
                <a:solidFill>
                  <a:schemeClr val="bg1"/>
                </a:solidFill>
                <a:effectLst>
                  <a:outerShdw blurRad="38100" dist="38100" dir="2700000" algn="tl">
                    <a:srgbClr val="000000">
                      <a:alpha val="43137"/>
                    </a:srgbClr>
                  </a:outerShdw>
                </a:effectLst>
              </a:rPr>
              <a:t>Architecture</a:t>
            </a:r>
            <a:endParaRPr lang="en-IN" b="1" spc="3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74240555"/>
      </p:ext>
    </p:extLst>
  </p:cSld>
  <p:clrMapOvr>
    <a:masterClrMapping/>
  </p:clrMapOvr>
  <p:transition spd="slow">
    <p:comb/>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hlinkClick r:id="rId2"/>
            <a:extLst>
              <a:ext uri="{FF2B5EF4-FFF2-40B4-BE49-F238E27FC236}">
                <a16:creationId xmlns:a16="http://schemas.microsoft.com/office/drawing/2014/main" id="{FF50798B-4923-9267-6501-006AC1BEC8A1}"/>
              </a:ext>
            </a:extLst>
          </p:cNvPr>
          <p:cNvPicPr>
            <a:picLocks noGrp="1" noChangeAspect="1"/>
          </p:cNvPicPr>
          <p:nvPr>
            <p:ph idx="4294967295"/>
          </p:nvPr>
        </p:nvPicPr>
        <p:blipFill>
          <a:blip r:embed="rId3"/>
          <a:stretch>
            <a:fillRect/>
          </a:stretch>
        </p:blipFill>
        <p:spPr>
          <a:xfrm>
            <a:off x="0" y="0"/>
            <a:ext cx="12192000" cy="6858000"/>
          </a:xfrm>
        </p:spPr>
      </p:pic>
      <p:sp>
        <p:nvSpPr>
          <p:cNvPr id="8" name="TextBox 7">
            <a:extLst>
              <a:ext uri="{FF2B5EF4-FFF2-40B4-BE49-F238E27FC236}">
                <a16:creationId xmlns:a16="http://schemas.microsoft.com/office/drawing/2014/main" id="{73558B74-0DCD-F5AC-755A-228B4273BFDC}"/>
              </a:ext>
            </a:extLst>
          </p:cNvPr>
          <p:cNvSpPr txBox="1"/>
          <p:nvPr/>
        </p:nvSpPr>
        <p:spPr>
          <a:xfrm>
            <a:off x="8351520" y="3709889"/>
            <a:ext cx="3055195" cy="646331"/>
          </a:xfrm>
          <a:prstGeom prst="rect">
            <a:avLst/>
          </a:prstGeom>
          <a:noFill/>
        </p:spPr>
        <p:txBody>
          <a:bodyPr wrap="none" rtlCol="0">
            <a:spAutoFit/>
          </a:bodyPr>
          <a:lstStyle/>
          <a:p>
            <a:r>
              <a:rPr lang="en-US" sz="3600" b="1" spc="300" dirty="0">
                <a:solidFill>
                  <a:schemeClr val="bg1"/>
                </a:solidFill>
                <a:effectLst>
                  <a:outerShdw blurRad="38100" dist="38100" dir="2700000" algn="tl">
                    <a:srgbClr val="000000">
                      <a:alpha val="43137"/>
                    </a:srgbClr>
                  </a:outerShdw>
                </a:effectLst>
              </a:rPr>
              <a:t>SIMULATION</a:t>
            </a:r>
            <a:endParaRPr lang="en-IN" sz="3600" b="1" spc="3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621122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Free conclusion Stock Photos - Stockvault.net">
            <a:extLst>
              <a:ext uri="{FF2B5EF4-FFF2-40B4-BE49-F238E27FC236}">
                <a16:creationId xmlns:a16="http://schemas.microsoft.com/office/drawing/2014/main" id="{4D00EF9D-E77E-09B7-EE0C-132F652127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6427"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8766E45-BAD5-13E7-A5D8-3361BEA5F1C3}"/>
              </a:ext>
            </a:extLst>
          </p:cNvPr>
          <p:cNvSpPr txBox="1"/>
          <p:nvPr/>
        </p:nvSpPr>
        <p:spPr>
          <a:xfrm>
            <a:off x="375920" y="1691064"/>
            <a:ext cx="11623040" cy="4547207"/>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a:solidFill>
                  <a:schemeClr val="bg1"/>
                </a:solidFill>
              </a:rPr>
              <a:t>In an ever-changing world, technological advances can work to our advantage or disadvantage, and this is certainly true when it comes to modern features and security safes.</a:t>
            </a:r>
          </a:p>
          <a:p>
            <a:pPr marL="457200" indent="-457200">
              <a:lnSpc>
                <a:spcPct val="150000"/>
              </a:lnSpc>
              <a:buFont typeface="Arial" panose="020B0604020202020204" pitchFamily="34" charset="0"/>
              <a:buChar char="•"/>
            </a:pPr>
            <a:r>
              <a:rPr lang="en-US" sz="2800" dirty="0">
                <a:solidFill>
                  <a:schemeClr val="bg1"/>
                </a:solidFill>
              </a:rPr>
              <a:t>Here is the One of the best things about an electronic lock is how easy it is to open your safe. If you are faced with an emergency situation and need to get into your safe immediately, your electronic lock is usually more reliable speed-wise than a traditional mechanical locking system.</a:t>
            </a:r>
            <a:endParaRPr lang="en-IN" sz="2800" dirty="0">
              <a:solidFill>
                <a:schemeClr val="bg1"/>
              </a:solidFill>
            </a:endParaRPr>
          </a:p>
        </p:txBody>
      </p:sp>
      <p:sp>
        <p:nvSpPr>
          <p:cNvPr id="2" name="TextBox 1">
            <a:extLst>
              <a:ext uri="{FF2B5EF4-FFF2-40B4-BE49-F238E27FC236}">
                <a16:creationId xmlns:a16="http://schemas.microsoft.com/office/drawing/2014/main" id="{1F1708FD-4AED-6335-C483-158BFB2E4BDA}"/>
              </a:ext>
            </a:extLst>
          </p:cNvPr>
          <p:cNvSpPr txBox="1"/>
          <p:nvPr/>
        </p:nvSpPr>
        <p:spPr>
          <a:xfrm>
            <a:off x="1584960" y="609600"/>
            <a:ext cx="4582160" cy="646331"/>
          </a:xfrm>
          <a:prstGeom prst="rect">
            <a:avLst/>
          </a:prstGeom>
          <a:noFill/>
        </p:spPr>
        <p:txBody>
          <a:bodyPr wrap="square" rtlCol="0">
            <a:spAutoFit/>
          </a:bodyPr>
          <a:lstStyle/>
          <a:p>
            <a:r>
              <a:rPr lang="en-US" sz="3600" b="1" spc="600" dirty="0">
                <a:solidFill>
                  <a:schemeClr val="bg1"/>
                </a:solidFill>
                <a:effectLst>
                  <a:outerShdw blurRad="38100" dist="38100" dir="2700000" algn="tl">
                    <a:srgbClr val="000000">
                      <a:alpha val="43137"/>
                    </a:srgbClr>
                  </a:outerShdw>
                </a:effectLst>
              </a:rPr>
              <a:t>CONCLUSION </a:t>
            </a:r>
            <a:endParaRPr lang="en-IN" sz="3600" b="1" spc="6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05246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hank you background with confetti Royalty Free Vector Image">
            <a:extLst>
              <a:ext uri="{FF2B5EF4-FFF2-40B4-BE49-F238E27FC236}">
                <a16:creationId xmlns:a16="http://schemas.microsoft.com/office/drawing/2014/main" id="{DB4A5591-1DC4-E544-F9B2-31BD7D4B05B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0666"/>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25937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119</TotalTime>
  <Words>143</Words>
  <Application>Microsoft Office PowerPoint</Application>
  <PresentationFormat>Widescreen</PresentationFormat>
  <Paragraphs>25</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Calibri</vt:lpstr>
      <vt:lpstr>Constantia</vt:lpstr>
      <vt:lpstr>Tw Cen MT</vt:lpstr>
      <vt:lpstr>Circuit</vt:lpstr>
      <vt:lpstr>Electronic Safe Using  Arduino </vt:lpstr>
      <vt:lpstr>Team members</vt:lpstr>
      <vt:lpstr>PowerPoint Presentation</vt:lpstr>
      <vt:lpstr>PowerPoint Presentation</vt:lpstr>
      <vt:lpstr>Architecture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 Safe Using  Arduino </dc:title>
  <dc:creator>SAI CHARAN</dc:creator>
  <cp:lastModifiedBy>SAI CHARAN</cp:lastModifiedBy>
  <cp:revision>4</cp:revision>
  <dcterms:created xsi:type="dcterms:W3CDTF">2022-11-16T17:24:00Z</dcterms:created>
  <dcterms:modified xsi:type="dcterms:W3CDTF">2022-11-17T08:25:21Z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